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D339C83-4AC6-4E19-AD4F-0E7A956D71AB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908C831-DB5B-4178-87E2-40CD41156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ДОРОЖНАЯ КАРТА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2144033"/>
            <a:ext cx="664373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ПО ПОДГОТОВКЕ К ВВЕДЕНИЮ</a:t>
            </a:r>
            <a:endParaRPr lang="ru-RU" sz="2400" dirty="0" smtClean="0"/>
          </a:p>
          <a:p>
            <a:r>
              <a:rPr lang="ru-RU" sz="2400" b="1" dirty="0" smtClean="0"/>
              <a:t>ФЕДЕРАЛЬНОГО  ГОСУДАРСТВЕННОГО </a:t>
            </a:r>
            <a:r>
              <a:rPr lang="ru-RU" sz="2400" b="1" dirty="0"/>
              <a:t> </a:t>
            </a:r>
            <a:r>
              <a:rPr lang="ru-RU" sz="2400" b="1" dirty="0" smtClean="0"/>
              <a:t>ОБРАЗОВАТЕЛЬНОГО СТАНДАРТА</a:t>
            </a:r>
            <a:endParaRPr lang="ru-RU" sz="2400" dirty="0" smtClean="0"/>
          </a:p>
          <a:p>
            <a:r>
              <a:rPr lang="ru-RU" sz="2400" b="1" dirty="0" smtClean="0"/>
              <a:t>ДОШКОЛЬНОГО ОБРАЗОВАНИЯ</a:t>
            </a:r>
            <a:endParaRPr lang="ru-RU" sz="2400" dirty="0" smtClean="0"/>
          </a:p>
          <a:p>
            <a:r>
              <a:rPr lang="ru-RU" sz="2400" b="1" dirty="0" smtClean="0"/>
              <a:t>В МБДОУ детский сад № 27</a:t>
            </a:r>
            <a:endParaRPr lang="ru-RU" sz="2400" b="1" dirty="0" smtClean="0">
              <a:latin typeface="Arial" charset="0"/>
            </a:endParaRPr>
          </a:p>
          <a:p>
            <a:endParaRPr lang="ru-RU" sz="2400" b="1" dirty="0" smtClean="0">
              <a:latin typeface="Arial" charset="0"/>
            </a:endParaRPr>
          </a:p>
          <a:p>
            <a:r>
              <a:rPr lang="ru-RU" sz="2000" b="1" i="1" dirty="0" smtClean="0">
                <a:solidFill>
                  <a:schemeClr val="accent2"/>
                </a:solidFill>
                <a:latin typeface="Arial" charset="0"/>
              </a:rPr>
              <a:t>Старший воспитатель </a:t>
            </a:r>
          </a:p>
          <a:p>
            <a:r>
              <a:rPr lang="ru-RU" sz="2000" b="1" i="1" dirty="0" smtClean="0">
                <a:solidFill>
                  <a:schemeClr val="accent2"/>
                </a:solidFill>
                <a:latin typeface="Arial" charset="0"/>
              </a:rPr>
              <a:t>МБДОУ №27 г. Новороссийска </a:t>
            </a:r>
          </a:p>
          <a:p>
            <a:r>
              <a:rPr lang="ru-RU" sz="2000" b="1" i="1" dirty="0" smtClean="0">
                <a:solidFill>
                  <a:schemeClr val="accent2"/>
                </a:solidFill>
                <a:latin typeface="Arial" charset="0"/>
              </a:rPr>
              <a:t>Киреева О.В.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42048" cy="500066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2. Создание кадрового  обеспечения введения ФГОС ДО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714356"/>
          <a:ext cx="8643997" cy="5670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10049"/>
                <a:gridCol w="2178257"/>
                <a:gridCol w="1021058"/>
                <a:gridCol w="1293340"/>
                <a:gridCol w="2586680"/>
                <a:gridCol w="1054613"/>
              </a:tblGrid>
              <a:tr h="714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Анализ кадрового обеспечения введения ФГОС ДО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 - </a:t>
                      </a: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апрель 2014 г.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Заведующий ДОУ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Аналитическая информация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607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Создание условий  для прохождения курсов повышения квалификации для педагогов, участвующих в подготовке к введению ФГОС в 2013/2014 учебном году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По плану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ККИДППО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ЦРО г. </a:t>
                      </a:r>
                      <a:r>
                        <a:rPr lang="ru-RU" sz="1200" b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Новороссий-ска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Заведующий ДОУ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Повышение профессиональной компетентности педагогических работников в области организации образовательного процесса и обновления содержания образования в соответствии с ФГОС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План-график 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55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Проведение педагогического совета «Введение ФГОС дошкольного образования: проблемы и перспективы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2014г</a:t>
                      </a: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Заведующий ДОУ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Старший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воспитатель</a:t>
                      </a:r>
                      <a:r>
                        <a:rPr lang="ru-RU" sz="1200" b="0" kern="1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Активное профессиональное взаимодействие по обмену опытом, обсуждению проблем и поиску их решения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Протокол педсовета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52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Организация участия педагогов ДОУ в конференциях по подготовке к введению ФГОС дошкольного образования   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В течение  уч. года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Заведующий, </a:t>
                      </a:r>
                      <a:endParaRPr lang="ru-RU" sz="1100" b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r>
                        <a:rPr lang="ru-RU" sz="1200" b="0" kern="1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Активное профессиональное взаимодействие по обмену опытом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Приказы, материалы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607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Создание творческих групп педагогов  по методическим проблемам, связанным с введением ФГОС.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В течение  </a:t>
                      </a:r>
                      <a:r>
                        <a:rPr lang="ru-RU" sz="1200" b="0" dirty="0" err="1">
                          <a:latin typeface="Times New Roman" pitchFamily="18" charset="0"/>
                          <a:cs typeface="Times New Roman" pitchFamily="18" charset="0"/>
                        </a:rPr>
                        <a:t>уч</a:t>
                      </a: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. года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Заведующий, 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 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Повышение профессиональной компетентности педагогических работников в области организации образовательного процесса и обновления содержания образования в соответствии с ФГОС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Приказы,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Протоколы заседания творческих групп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3719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3. Создание материально-технического обеспечения подготовки   введения  ФГОС ДО</a:t>
            </a:r>
            <a:endParaRPr lang="ru-RU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928670"/>
          <a:ext cx="9001156" cy="570643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62626"/>
                <a:gridCol w="2437759"/>
                <a:gridCol w="937566"/>
                <a:gridCol w="1181385"/>
                <a:gridCol w="2381627"/>
                <a:gridCol w="1500193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Обеспечение оснащённости ДОУ в соответствии с требованиями ФГОС   к минимальной оснащенности учебного процесса и оборудованию учебных помещений. 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В течение учебного года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Заведующий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Определение необходимых изменений в оснащенности ДОУ с учетом требований ФГОС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Информационная справка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Обеспечение соответствия материально-технической базы реализации ООП  дошкольного образования действующим санитарным и противопожарным нормам, нормам охраны труда работников образовательного учреждения. 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Заведующий,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зам. зав. по АХЧ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Приведение в соответствие материально-технической базы реализации ООП с требованиями ФГОС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Информационная справка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Обеспечение укомплектованности библиотеки ОУ печатными и электронными образовательными ресурсами 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Оснащенность  ООП  необходимыми УМК, учебными,  справочными пособиями, художественной литературой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Информационная справка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Обеспечение доступа педагогам, переходящим на ФГОС ДО,  к электронным образовательным ресурсам, размещенным в федеральных и региональных базах данных.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В течение  уч. года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r>
                        <a:rPr lang="ru-RU" sz="1100" b="0" kern="1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Создание условий для оперативной ликвидации профессиональных затруднений педагогов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Создание банка полезных ссылок, наличие странички «ФГОС» на   сайте ДОУ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Обеспечение контролируемого доступа участников образовательного процесса к информационным образовательным ресурсам в сети Интернет.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В течение уч. года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r>
                        <a:rPr lang="ru-RU" sz="1100" b="0" kern="1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Расширение возможностей доступа пользователей к банку актуальной педагогической информации и обеспечение возможности дистанционной поддержки участников образовательного процесса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Создание банка полезных ссылок, наличие странички «ФГОС» на   сайте ДОУ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65754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4. Создание организационно-информационного обеспечения подготовки к введению ФГОС ДО</a:t>
            </a:r>
            <a:endParaRPr lang="ru-RU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857232"/>
          <a:ext cx="8568954" cy="550965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60635"/>
                <a:gridCol w="2395683"/>
                <a:gridCol w="1428159"/>
                <a:gridCol w="1428159"/>
                <a:gridCol w="1428159"/>
                <a:gridCol w="1428159"/>
              </a:tblGrid>
              <a:tr h="14466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Проведение диагностики готовности ДОУ  к введению ФГОС ДО 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 2014 г</a:t>
                      </a: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Заведующий ДОУ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Получение объективной информации о готовности ДОУ переходу на ФГОС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Диагностическая карта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10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Размещение на сайте учреждения  информации о введении ФГОС дошкольного образования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Информирование общественности о ходе и результатах введения ФГОС ДО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Создание банка полезных ссылок, наличие странички «ФГОС» на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сайте  ДОУ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05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Обеспечение публичной отчетности ДОУ о ходе и результатах введения ФГОС  дошкольного образования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 2014 г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Заведующий ДОУ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Информирование общественности о ходе и результатах введения ФГОС ДО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Размещение публичного отчета на   сайте детского сада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466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Информирование общественности через СМИ о подготовке к введению и порядке перехода ДОУ на новые ФГОС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Администрация ДОУ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Обеспечение условий открытости в реализации ФГОС всех субъектов образования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Публикации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ПЛАН-ГРАФИК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413338"/>
            <a:ext cx="70009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МЕРОПРИЯТИЙ ПО ОБЕСПЕЧЕНИЮ ПОДГОТОВКИ К ВВЕДЕНИЮ   ФЕДЕРАЛЬНОГО ГОСУДАРСТВЕННОГО ОБРАЗОВАТЕЛЬНОГО СТАНДАРТА ДОШКОЛЬНОГО ОБРАЗОВАНИЯ  НА 2013 - 2014 Г.Г.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ЦЕЛИ: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982450"/>
            <a:ext cx="68580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государством равенства возможностей для каждого ребёнка в получении качественного дошкольного образования: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обеспечение 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ЗАДАЧИ: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000108"/>
            <a:ext cx="72866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охрана и укрепление физического и психического здоровья детей (в том числе и эмоционального благополучия);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сохранение и поддержка индивидуальности ребёнка, развитие индивидуальных способностей и творческого потенциала каждого ребёнка как субъекта отношений между людьми, миром и самим собой;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формирование общей культуры воспитанников, развитие их нравственных,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интеллектуальных,  физических, эстетических качеств, инициативности,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самостоятельности и ответственности, формирования предпосылок учебной 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обеспечение вариативности и разнообразия содержания образовательных программ, организационных форм уровня дошкольного образования, возможности формирования образовательных программ различных уровней сложности и направленности с учётом образовательных потребностей и способностей воспитанников;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ЗАДАЧИ: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71612"/>
            <a:ext cx="74295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формирование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среды. соответствующей возрастным индивидуальным особенностям детей;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обеспечение равных возможностей полноценного развития каждого ребёнка в период дошкольного детства, 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обеспечение преемственности основных образовательных программ дошкольного и начального общего образования;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определение направлений для систематического межведомственного взаимодействия, также взаимодействия педагогических и общественных объединений (в том числе сетевого).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9438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НАПРАВЛЕНИЯ РАБОТЫ: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443840"/>
            <a:ext cx="75009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Создание организационно-управленческих условий внедрения ФГОС  ДО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Создание кадрового  обеспечения введения ФГОС ДО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Создание материально-технического обеспечения подготовки   введения     ФГОС ДО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Создание организационно-информационного обеспечения подготовки к введению ФГОС ДО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58204" cy="71438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1. Создание организационно-управленческих условий внедрения ФГОС  ДО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3" y="857233"/>
          <a:ext cx="8001056" cy="539982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00115"/>
                <a:gridCol w="2166904"/>
                <a:gridCol w="1018472"/>
                <a:gridCol w="1008119"/>
                <a:gridCol w="1973937"/>
                <a:gridCol w="1333509"/>
              </a:tblGrid>
              <a:tr h="9880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Создание рабочей группы по подготовке введения ФГОС дошкольного образования 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2014 </a:t>
                      </a: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Заведующий ДОУ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Создание и определение функционала рабочей группы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Приказ о создании рабочей группы по подготовке введения ФГОС ДО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199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Разработка и утверждение плана-графика мероприятий </a:t>
                      </a:r>
                      <a:r>
                        <a:rPr lang="ru-RU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сопровождения введения ФГОС </a:t>
                      </a: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2014 </a:t>
                      </a: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Заведующий ДОУ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Система мероприятий, обеспечивающих внедрение ФГОС ДО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Приказ, план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492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Организация повышения квалификации по проблеме введения ФГОС 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В течение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2013/ </a:t>
                      </a:r>
                      <a:r>
                        <a:rPr lang="ru-RU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r>
                        <a:rPr lang="ru-RU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уч</a:t>
                      </a: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. года 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 Заведующий ДОУ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Поэтапная подготовка педагогических и управленческих кадров к введению ФГОС  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Приказ об утверждении плана графика повышения квалификации,  план курсовой подготовки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99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Предварительный анализ ресурсного обеспечения в соответствии с требованиями ФГОС ДО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kern="1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Заведующий ДОУ, Старший воспитатель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Получение объективной информации о готовности дошкольного учреждения  к переходу на ФГОС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Педагогический совет 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817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>
                          <a:latin typeface="Times New Roman" pitchFamily="18" charset="0"/>
                          <a:cs typeface="Times New Roman" pitchFamily="18" charset="0"/>
                        </a:rPr>
                        <a:t>Разработка плана методического сопровождения введения ФГОС ДО</a:t>
                      </a:r>
                      <a:endParaRPr lang="ru-RU" sz="105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r>
                        <a:rPr lang="ru-RU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февраля 2014г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Повышение профессиональной компетентности всех категорий педагогических работников  по организации образовательного процесса и обновления содержания образования в соответствии с ФГОС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05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251440"/>
          </a:xfrm>
        </p:spPr>
        <p:txBody>
          <a:bodyPr>
            <a:normAutofit/>
          </a:bodyPr>
          <a:lstStyle/>
          <a:p>
            <a:endParaRPr lang="ru-RU" sz="1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714357"/>
          <a:ext cx="8678197" cy="53857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14808"/>
                <a:gridCol w="2377923"/>
                <a:gridCol w="866369"/>
                <a:gridCol w="1124365"/>
                <a:gridCol w="2143816"/>
                <a:gridCol w="1650916"/>
              </a:tblGrid>
              <a:tr h="1018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Рассмотрение вопросов введения ФГОС   на педагогических советах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В течение 2013/2014 учебного года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Заведующий ДОУ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Усвоение и принятие членами педколлектива основных положений ФГОС дошкольного образования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Протоколы педагогических советов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02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Проведение инструктивно-методических совещаний, </a:t>
                      </a:r>
                      <a:r>
                        <a:rPr lang="ru-RU" sz="1200" b="0" dirty="0" err="1">
                          <a:latin typeface="Times New Roman" pitchFamily="18" charset="0"/>
                          <a:cs typeface="Times New Roman" pitchFamily="18" charset="0"/>
                        </a:rPr>
                        <a:t>педчасов</a:t>
                      </a: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,  обучающих семинаров,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вебинаров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</a:t>
                      </a: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вопросам введения ФГОС 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В течение 2013/2014 учебного года 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Повышение педагогической компетентности и ликвидация профессиональных затруднений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План методической работы, результаты анализа анкетирования педагогов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02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Проведение открытых просмотров образовательной деятельности для педагогов 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 течение 2013/2014 учебного года 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Повышение педагогической компетентности педагогов по вопросам совершенствования качества образования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План методической работы, результаты анализа анкетирования педагогов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41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Организация участия различных категорий педагогических работников в педагогических мероприятиях разного уровня  по вопросам введения ФГОС ДО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В течение 2013/2014 учебного года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Заведующий, </a:t>
                      </a:r>
                      <a:endParaRPr lang="ru-RU" sz="1100" b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Обеспечение научно-методического сопровождения перехода и внедрения ФГОС ДО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Материалы семинаров, конференций городского, областного, регионального и федерального уровней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851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Разработка и утверждение основной общеобразовательной программы дошкольного образования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август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2014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 рабочая группа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Наличие ООП дошкольного образования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Протоколы педсовета, рабочей группы, приказ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6575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359718"/>
          <a:ext cx="8643998" cy="646315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15936"/>
                <a:gridCol w="2265397"/>
                <a:gridCol w="1381527"/>
                <a:gridCol w="1218104"/>
                <a:gridCol w="1722368"/>
                <a:gridCol w="1440666"/>
              </a:tblGrid>
              <a:tr h="642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Разработка и утверждение рабочих программ педагогов и специалистов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Апрель 2014 г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 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Наличие программ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Протокол педсовета, МО, приказ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5585">
                <a:tc>
                  <a:txBody>
                    <a:bodyPr/>
                    <a:lstStyle/>
                    <a:p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623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Организация индивидуального консультирования педагогов по вопросам психолого-педагогического сопровождения подготовки к введению ФГОС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В течение учебного года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 педагог- психолог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Определение возможных психологических рисков и способов их профилактики, расширение и обновление психодиагностического инструментария на основе запросов и современных достижений психологической науки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План консультаций для педагогов ДОУ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107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Внесение изменений в нормативно-правовую базу деятельности ДОУ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февраля 2014 </a:t>
                      </a: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Заведующий ДОУ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Дополнения в документы, регламентирующие деятельность учреждения  по внедрению ФГОС ДО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Приказ об утверждении локальных актов, протоколы педсовета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95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Мониторинг подготовки к введению ФГОС дошкольного образования 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 2014г</a:t>
                      </a: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Диагностические материалы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План контроля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608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Организация отчетности по подготовке к  введению ФГОС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По срокам и процедуре, установленным  управлением образования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cs typeface="Times New Roman" pitchFamily="18" charset="0"/>
                        </a:rPr>
                        <a:t>Заведующий ДОУ, Старший воспитатель</a:t>
                      </a:r>
                      <a:endParaRPr lang="ru-RU" sz="11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Отчеты 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145</TotalTime>
  <Words>1341</Words>
  <Application>Microsoft Office PowerPoint</Application>
  <PresentationFormat>Экран (4:3)</PresentationFormat>
  <Paragraphs>232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ДОРОЖНАЯ КАРТА</vt:lpstr>
      <vt:lpstr>ПЛАН-ГРАФИК</vt:lpstr>
      <vt:lpstr>ЦЕЛИ:</vt:lpstr>
      <vt:lpstr>ЗАДАЧИ: </vt:lpstr>
      <vt:lpstr>ЗАДАЧИ: </vt:lpstr>
      <vt:lpstr>НАПРАВЛЕНИЯ РАБОТЫ:</vt:lpstr>
      <vt:lpstr>1. Создание организационно-управленческих условий внедрения ФГОС  ДО</vt:lpstr>
      <vt:lpstr>Слайд 8</vt:lpstr>
      <vt:lpstr>Слайд 9</vt:lpstr>
      <vt:lpstr>    2. Создание кадрового  обеспечения введения ФГОС ДО </vt:lpstr>
      <vt:lpstr>  3. Создание материально-технического обеспечения подготовки   введения  ФГОС ДО</vt:lpstr>
      <vt:lpstr>4. Создание организационно-информационного обеспечения подготовки к введению ФГОС ДО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ДОРОЖНАЯ КАРТА</dc:title>
  <dc:creator>DNA7 X86</dc:creator>
  <cp:lastModifiedBy>DNA7 X86</cp:lastModifiedBy>
  <cp:revision>18</cp:revision>
  <dcterms:created xsi:type="dcterms:W3CDTF">2014-02-22T07:43:04Z</dcterms:created>
  <dcterms:modified xsi:type="dcterms:W3CDTF">2016-02-10T08:15:35Z</dcterms:modified>
</cp:coreProperties>
</file>