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африканская саванна баобаба утончает в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http://graziamagazine.ru/upload/iblock/234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AutoShape 2" descr="data:image/jpeg;base64,/9j/4AAQSkZJRgABAQAAAQABAAD/2wCEAAkGBxQTEhUUEhQVFRQXFxcWFhYWFBcUGBQUFxcXGBQYGBwaHCggGBwlHBYXITEiJSkrLi4uFx8zODMsNygtLisBCgoKDg0OGxAQGywkICQsLCwsLCwsLCwsLCwsLCwsLCwsLCwsLCwsLCwsLCwsLCwsLCwsLCwsLCwsLCwsLCwsLP/AABEIAQ0AuwMBEQACEQEDEQH/xAAcAAAABwEBAAAAAAAAAAAAAAAAAQIDBAUGBwj/xABBEAACAQIEAwUGAwcDAgcBAAABAgMAEQQSITEFQVEGEyJhcTJCgZGhwVKx0QcUI2Jy4fCCkvFToiQzQ3OywtIW/8QAGgEBAAMBAQEAAAAAAAAAAAAAAAECAwQFBv/EADkRAAIBAgQDBQYFAgcBAAAAAAABAgMRBBIhMUFRYRNxgZHwBSIyQqHRFLHB4fEjJBUzUlNicoJD/9oADAMBAAIRAxEAPwDsYoAxQChQB0AKAOgDoAUAKAO1AGBQB0AKAFAKoAWoA7UAAKAVQAoAUAKAFACgINAGDQCqAFAGKAO9ACgDvQAvQBg0AqgBQAoAxQCqAAoA6AOgBQAoAUAKAFACgIF6AF6AO9AGDQB0AoUAdAJvQBZqApuIdqcPFcZi7D3UF/mdhVXJFlFso5/2hW2hA/qc/YaVXOWyC8H+0aMkCSMgdVN/obVOfmOz5Go4dxyCf/y5FJ/CdG+RqyaZRxa3LJakgVQAFAKoAUAKAFACgBQAoAUBAoAhQB0AYoAxQChQBmgI2NxaxIXc2Ubn7Cjdglc53xvtK8zFQSkf4AbEjq7cvT/isXK5tGNiqixelo1B87afC+p+lQT3iJXX/wBRb+dSiCjxpUHwnTpegQcGMfQqDprcGx06edQWNPwDtxNEQHbvEPJvseRq6kyjijpfCePRzBSNM3snkT0vyPlV7mbRbVJAqgBQAoAUAKAFACgBQEIigE0AdAAUAdAGtALIoDl/b3jveSGNTZEJF+Vx7TfYVlN3djWCsYOfHltAbL9W8z51Q0LHhUnM3J/KrIpIj8bxNzY5r+Z+3KpIRHwqi2oqrNEi1WPw3AtVSSD3VyR8vX++3yqyZVo0PZXirRNka5Q7qeY6/wBQ61a9ijVzrvCMTnWxNyALN+JDqrfLQ+YNaIzZPqSAUAKAFACgBQAoAUBCNAFQAoAAUAqgFCgK3tTxP93wzvzIyr6n9Bc/Cok7ImKuzgXGMcScu5OreX4R9/jWBuQEfrRIlmk4NiAbAC1XRm0SMdwvNrz/ADqrZdDGE4WWbXYVW5oi8kwdxlHShDII4fZhfnp+lWRRsN4srAj/AA86llDoPYjHX8B5A2810Nvgb/BqtBlZI2daFAUAKAFACgBQAoAUBDoArUAdqAO1AGBQCgKA5x+1viIvHFfRR3jfHQf/AB/7qyqM1po4/LIWJY8yT6VRGjCjVmNgNN/7mpbSISbNPwTDZTtdqpn1LuBt8Lgiy7far2uVtYlx8NA5VFi5GxiZdaBooJuIa6+lRmKOBDnxlwbb6/StE7mbVjQdjuJfxVI33+Q1HyvTZh7HWla4vWpkHQAoAUAKAFACgBQEQ0ABQCgKAO1AGBQBMaA4j+0eQzYliDcGXJ8I0H0/Ws5bNmsd0jMLhL6W0H+XrmudSRP4Xw0yMFTbmfuajVk7HQuEcJjhA0zNzY9fKtoxSM22y5DaVdFWhp3oCsxhqpJk+M4a2o2P0PKqSRZMz/ekH41aLM5IsuzGO7uZfJgR6A6j5VZlEd74a94xrew+nL6VrHYyZKqSAUAKAFACgBQAoCJQBigFigDoAiaAZn6dfy50BxbtMmUZju00/wBJMv2rnm9DogtSngiLvkHlesLXZ0rRXZuOE4ARqAB/f1raKsZt31LYaCrlRwS6UA13lzUkDWIjvUElHxTD6EcjUNEXszEYiIhmU9fkeRquxO43DLlZW5g61fgZ8TvvY/GCTDxte+mU/Db6VeGxlLc0FXKgoAUAKAFACgBQESgFCgF0ARNAFQCCPa9P1oDifb2WzRr071j6tPL9gK5Zvb1xOumt362IHZce2/O4A+V/v9KhIvJmlfiyRC8kyqfP+1aJXKt2QnB9popSVWRJD/KdfkamzRXNFl5hJgVN+Xw0oiSsxXEcp8N7/P5Dc01ewdluUqdq0LZSJ2bawiI/PXr8jV+ykZ9tHgPjFLJZo769b/WqlmUHaVckit+IWP5ioaugnYq5BpUISR1P9knEs0bxHdSGHpsavEymjptaGYKAFACgBQAoAUBDoBQNALvQCb0ABQBNQHCe3S/x5PIkD/cT+ZNcUviO+n8InsLICJEPIj/PpV0VkjWrwGJrtkBJFteh3FXi7FXruP4fgqINIkA56anW+vxrR1GynZxRYw4WMDrpWZfUZkw4zeGxPQ2PyqU7ENXGRwtb5sq365dfOrZmMq4EabDqp0Av6VFyGjB9tJLuooiHsV+GXQX/AM0NVZY2H7LJsmKtsGBX57fW1SnqUmvdO2itjAOgBQAoAUAKAFAQVNALFAETQCloBdqAh8YxfdRE2ux8Kjqx2/WqylZFoq7OK9poy0hucx1uepB1PzvXC3qdsNit7IXGINtipB9Qbj71omTNHVuHkZa0RSwnHzGxA10JPpUkWKePi4FxkY9Low+WmtQi9rB4HEl2uqsLAklly9LDzqSrsi+EgK1ItqU+OeoKtGF40qFmLEXHsjmb3vb5CjuQrLcjQ4bwj/PWqvQJml7H4QrKGHw9bXFEyJbHZoXuB9a6Ucw5QAoAUAKAFACgK+9ALBoAE0ApDUgWTUAy3Fcb3maT3VBVPIHmP5m5dBXNKV9TeMbaHO+IL4Cx3IsPiTeua50rexTcDiK4lDyswPxGn5VtHYiW50fBz6CtAN8R4mkILObDy1JqQo5nYrIe2EZW4hlIGvsb/Whp2PUcw/aZGfKUeNv5xYH4jSpKSpWVy7MvhqCiKnGyVJDOfcSmDYs35AD8z9xUrYzluXfCcN4EH4iW/wBN/wBb1nJ6ko3HZnh4ul9Lkn9KiOrKydkbvBMcov8AhU+um9dEdjFkirEAoAUAKAFACgK+gDoANQDDYsLodPXT67VVytuSlcqeK8Uzfw0Ja/tFdLLzA9dqxnUvojWELasqOJE2Aeyj3UGwHX1rKV+JrHoZrGwNO4WMZrWAA2A/SqqOZl75UVvEcC0bKE3BuPPLqx9OVWe5EXxL3h2NDKCOnyrRalmI4th1lClwSVIYC5A0N+VXViacc10SYHjAKqhAIHIHa1rfX50uX/DyWtxvHQxzZgyHyY+HKRsVtzsSPjUojsba3JIfKABqBUMwTKfimPABPSoLpXMimEDy5ycq5c0vrf7i31qz0VitWnlnY1PA2EjX2B8Kjay/8fnWL1ZXY6Tw/CgDOu1rodrhdGB89fjatYx4oxb4F9hQQFB3Cj6WrVFGSKkgFACgBQAoAUBXCgDoAiaAiTEkH3UG7c7cwv61RlkMYfCDJmCuubXcgBfdHXbX1JqqirFnLUosRgFknIdroACABdnJ3BJO2m16pkVzRSdibi8GcgSMBTuEQa9DdtzoSOQ151ZrSyKJ63ZRcbkw8d1MsRmyZZBmX+Crjwgi/h8JvruTeqSi0XjIp8bGkMCyIblsrIym90bU3HMWsQelTGLN6SdSWUm4CVZwFYgMRdWGx8x+lCtnBk2Phk4uBKlvMH7GrI1/EdBa8IbeWW4HJRlH1NDOdVyIeIYNmCHLGNGb091fPqaGa0MfxmQuQsa/whuxOUMfLqPzqLov71xhMGbAE6bgC9j5+fqaZWzWFKU9RiXiZRgiuFPNtDlPKw2qypmVRRUsuZHTv2c8akxKMJSCqgWYgJnvcHw9bC1xbQ1axzNaXOiIb2NXMxdACgBQAoAUAKAr6AI0AkL1oBrFx3FutVmrotF6k4DS1WKiHwiNa6qbbG23pRpC5GnxuHiuCy394CxP+rkPjaljWNKpLh66Hm1Gjm4g2YtKjSSAM4DZjmYqTrta3zHKrxtc6cHGDrxjJX4a8/sdFwGC7yOUas4KtqbsVXQgc9BVmtT1cRFU6sGtFqulyHJwy2sUmU75GDDXqCt8p8xVJ01ImrQc9XHXmv3sPRYzFKLsMyjmbG4HMWNz8qx7OSPPlRs7WI6cTkmNh3rD8CIyX+LW+lTkky/4Wa1at3lovCZ2Ud6FijGytoAPMbsfhap7IhQp3tF5n0+/AqeL4/CwX1Esq29rKLE7BVO23OrKnFF3CnTTdV7fKnrrzZluI8UaViGZUAtZAe971m9kaWBtp5Cr2RjWrqpppFLgtc3l/BbdnuyRkbNMbm1+5RcxW9ib3NhuOZqUuJnCjZZpxsnzdl4cTZwcNMahVjKgbDPEpt5DLTQ1Tp8GvBSt53H8NjpIm8BdSNSp0NuZts49PlSxEoRavo1z4fdPv8zTcG7UhyFlAU/iB8JvsfQ9dutqq4nLUw9tY+unf08rmlU31FVOYOgBQAoAUBWk0Am9ALBoAEXqGEN8Sx6wxNIdQLWHUk2Aqy1NaFF1aiguJmMRx2SZQ1sic7tkW4355n+gq1j0fwkKUnG930V39l9WRFZQqtYuTcqEiLBQNNNMo+HzokS4Sba0XfK37v1oc27SQphZwjYRT4xZu6UAliWsoGpbb1qDgyWl4q1tV9zS8J4+hkUWVCyBw6juyEJC+Lle51FXTuenRq9tBxm9VvfYtl44rMyyJFJlOVmUXP0Ohsam3I3p4aMo3oza7ndE3H8QgGX+ACci5QQSNdvT/ioVytPD1Xd9o7cSFxDtKkMiQZu7d7D+FGuVSbAFjuNwL+dQYzVKDTneV+bb8XwtcoJ+NsxxKs0geMFX0zPlOazpfTcflRsrXxTvlprKl0171w3KvgPY6ScNKTKsQuAQi99JmsSDfTQ89TrRHNFKNrytLXXo+fPvNXhOz2GhSMxl0s1mEyZiWvre3xqbHRCElHJlUlzT1Lt7NI695LYC+WJMgNgul+dCFBxipZYrrJ3GDhkRM7wrl5qCHkUfiYk/lS5PbOcsqqO/kvARjcKEBKkvCCLi/jhO4I5im4Tc3aStP6SXJlRjWIOXob3A0JPvL0BFjbrVkdWHisuf13Pu2vyNf+z3iuZTCx1HiS/T3gPTQ29apNHm46naWZG0rM4AUAKAFAVRNAAGgFgUApRQGb7c4wCNYhuxzMOgG3zJ/wC2rRR6nsuk5VM/IouEQyMt0jU2J8ch8K68gefOrd53YudNTtOT7o7snPOjAK+IkzrfxRqQmvLSpsc6pSj70acUn/qepB7S8Ew2KUCWeRNQ97XYsoIzL0Fjb41BlknLTInbk7W/cx/FOCrGy5WSWGIq0aR+26x6qj3tpfWos1wMXRrQhlyO17/t1RjcRxGV3llF489iwjJQLrZb8zb60uZXqK8kmudrr1YvuOzmZozCxnWGGE6E+2HGe4/EQOfWptfY6HCdZPJeSVumt9fGxcw8FGKxIxGbuYgqG3iMhKFSoZSORUUsxUpVH8uXS2/j9OBe8H4RAjzs82s2+cgnTYWFwPifhU2ZpGjVS0hfr+718kXMb4fKY++kUgghifDcW0BGltKa7mvZ1172SNuQt8YqqqfvJY5gxIjzWGwF6W6FPw8pNy7Jedh041c8l8UCpU+ELY6gaA/CluhHYSsrUbPnfQj4ZVspwvgkBJkEmrMg3sNb0fUmq53y4hprg1wYMe6lnmhIuAO9iuLMtrG3+fpUrky0ISsqNXZ/DLqZaU79OXOw5CrHozVkT+zWK7vERPyDi/8AS3hf6G/wqJLQ4sTSzU2dgrA8EFACgBQFTUgIVAHgaAax2LWKNpG2UfM8h86k0pU3Umoric04hjzK7O58R+g5AeQrRI+pw9FU45UWWHjjESGeRiCLpCnQm4v5nep7jllKo6slQilrrJ+uBLTEFQLTJh192PLmYDq3nUGCpRk3/TdR8ZXsvAOKVmJKTjkGklULfewUEbUKyhBNKdPuUXfxfUXIjt7UmEfzYC/5UIXZraFRdxDfBxi9zghfeyFr1JdJyVlGo+9pC8O4QWiZfSLC2v8APSoKujH5oW/7T+w73cjbwSSf+4wUf7RYU0ISoxf+ZGP/AFV/qx9DiR7GGiUeg/WmnMrL8I/iqyfn9hz/AMWfch+n600Kf2XOQiZsUoJLwDS+XS5+lVbii8I4OT0jN9Sig45iShZooRIB4fBre3MX0+dc0a8mtVqelU9n4aLspSt36EaLj0kixvNmSa+WPLHYEs1jmvsNB151eFdWWZasPA06cpKmk4W9678dBzi3EUk1C5ZASJCpFidOnOumLT2dycPh5UlbNePC+6Kgterl6mw7hpMpDdCD/aoM5RvGx2vDTB0V12YBh6EXFc58vJOLaY7QgFACgKhTQBGgHlNAZTt9i9EiHm7fkv8A9qvFHr+yqV3Kb7jn8zMPFy51oe7Fe7c1XAsQpVP3dc87DxO/sxi/L6f5pUPqediU2260rQWyW7J+EEjXKRIxvdpZfePMjyqNDmnKlHSc2uUY8F9xUly38RBiCBa0eix+Wg3NBHKv8uXZr/lu/MUuHv7OC/3PS/UOrb4sR5IWuHmHsph4vXU/el0UdWhL4pTl+QHSb3sXGn9NqachGVD5aDff6ZHZPxY75X//AFU+BqpP5cP68hpkh97FyH0vTXkaJ1+FGK8hGTC855T8/wBKa8i6eL4U4+vErXwkDzExktZRfvBex1ty30rhqqMp34nZTqYmFO1VJX2sOYrMblFXKBbc5tLcvkb677VSV+BenlSSk/XrgRu5EiFpGCqAx1VgxQahr+liOY0qUrrUpOWR2S/ky3DcRoUUak3+FdGFay2R0VG29S3K2W1dZjUWgbm2lCk+R0v9nvEu8w/dk+KM2/0Nqv3HwrGa1Pn8fSyVM3BmqqhwgoAUBTLQAJoB2M0BzntJi82LmB5EKPRQBb51rE+m9nxUaUepTGwax51c9FaFhwQkI8XeLHCGzt+MhhbKvldfrVXucGJhGNVSjFym9uS6smyS6q2JcqjDwRroco2uKjuOOEsjcMOk3xk+ZYQZAv8ADn7lDrk9pvVjff8AKhL7ST9+lnfPZeAmWSD3sXK3pfX6VOvItH8QvhoxRF73B9Zn8/8ABTUvfHf8UBZMLfwwyv6k/Y01Iaxb+KpFEiOZPdwRPrf9KeJm4z+bEevMkLLJ7uCUeoH6Co8SjjS+auxz/wATyw8S/AfrTTmV/teNWT8/sZWfCyR4sqxCiRSzopCgAk2Yedxy5E1x1FFTtHjuerRnGdBSjJtJ2V/WwqWRVYCEXtfNcm7HZr768uew+OT0ehvH3ovP/Hr7jxB8KbgA3W1glx4lzE2bfyq9rGMpKV36fUo8PDGJZDGAovsDcC4BsCeWtdlBpxLwutx+Vhz2rYmY3EubxHnt6UKZb6su+y3E/wB3xCNfwHwP/S3P4Gx+FVkro48ZR7Sk1xWqOug1gfOB0AKAqKAQ1AE84RWZtlBJ+FEWhFykoricx4k+dmbmWLfEm9q2SPraNLLBJcCEWDjzFWOpajCY7uZFkKBwtwVbb1+BqJbGOJpucGk2u4tcHMZZe9cGW1r5ASqjkqnr/nOqb7HlyjHKqcXlXXdvmy4OKHuYO/m5t+dT4mUm18Vfy/YJEmbaLCp62JqNCjlT4yqMkJDiRtJhx6WpoV/t+MJjwXFf9aEfL9KnQj+1/wBuX1+4grNzxcY+VNORonR4UH9RDBvexw+H/NT4Fk18uH8/4Gj3Xv4xz6X/AL015GqlWXw0EvIgcUwuGdCUmk70AmNiNm5ctqrOLkrG1N4pyWaEbcbfyZ1scyECeNigFs0X3B3+fzrllRcdX9DqcpK6Vl3i5OJuwEcUTpCxGYlL3DakW2UWPnzo4PLdGcGs6zdOPQgYKExSFMrBT4kz3vlP97iu1aaGeFl8t7voWDLmOuw5VY7LXZIJoWaEmhzyR13snje9wsbHcDIfVdPysa55LU+ZxMMlRouKgwBQFOaAjY7FLGhdyFUczoNTYULwhKcssVdlDFxr95BRCoca5CQRIvQHnV0j0HhY0bSldxfHjF9xR47hgYkw3DD2oX0Yf033FXT5nqUsTKml2useElt48jPYhSGPutzBFjVj0IyUlmi9BkgvpbrUN2RWrPLG7LnBFoIo1EkkSlQwUxm5uNSPIms0eNLLNu8FK3G4/EQ58f7zL13UfKpRKzR+Fwj9WWERwwGuHlB9Wv8AnVtSyeJe1WP0FhsJ/wBGX4E/rTUvlxn+5H14BMcJzilHxP601GXGW+OPrwAr4flhZT5+L9aalHHE8a0V5Dsbx+7gmPrf7imvMq4z+bELwFl393BKPVR+lR4mbVPjXYRnxAGmHhX/AG/rTTmZ2wvGpJ+Y3LjcRYhjAo8yNPzqPdJjDCPZSZUtjHEdjPGATfKLE6m55eZNZ29zb02dajSdX3abdtL8NFb9CtxZD2bO0jDdyuVQD7o6/wBq3RNB5JpWUVyvr4jWGS501PIDU1Y9O8Vqy2bhndrmncRjku7n0FVzHBU9oRvlpLN14eYyONwx6QwM7ficE/IAVGrOadOvVV6srLktC57N9sBhgwmsFY5sgjKkHbTQDkOXxqHG5y16HaySprxbOj8Nx6TxrJGbqw05EdQRyNZtWPOnBwk4slVBUpSaAyvaTima8Ud3t7QCBluDpcnTcVdLiephKDgu0nHTvs/BFArK1hLG0Le7JkKC/LW2h+fpVrcjsdNb0JX5xvf+SZiMYVsMWhdR7M6aOo5ZrcvPY0RlRdn/AEZZXxi9n65bimhWRf4eIilH4ZhZh8d6F5Nxd5U5RfOGw5wThHezBGWJdi3dnM2UG7a8hpb41SRjXqtQveT/AO2i/c6JjcBHKmR1utrC2hXSwKnkag8hSad0c6gwD+7K62NtTepTO5YmC+KCZYR4bFe7MpHmLfapuie2wj3pvzHVON/FH/nwqfdJUsDxUhwJjfxRfL+1PdLZsB/pl68Qmw+NP/qRj0H9qe6R2mBXyP14iGwGKO+IA9F/tS65D8ThFtS+pHbg8ze1iX/03H3pmXIh42kvhpIQ/ZlD7TSN1JemYr/iNVfCkvAZk7Lx3Fl631J9L3qr13I/xCvZ+8VnarhncxKYE2JLhfCxFvCRYEmx1IrOrma0Oj2fiIuo+2fDS+q6+aJxwLNhl7yxkCrm2sXFr+VaRvZXOOU4qs3DRX07iDNxKWO0cMKI52yqCx8/7nStND08uHks05uXe9BWD4GSwbEyF5W1yKcxA8zso86XEsWox/pRsub0XguJOm4hBB4VOU8xGudh6sedNWc6o167zPXv0XkV02Lhk9p50PJmsRf5Usa/h60VpGD7tC+7G4h4ZwrzF45RlXbKT7vo3L4+VVlscVfLKNows1vz/dHRKzOIoJJQoJJsALk+QoSk27Ix7zXuVJiiLHUC8kjE7D/NK0R7sYJWUlnlb/zFevMQ+AYi6x4nXmzKD/tNTc0/ExWkpw7km/qM4HEOp7qRbjkrDI46leR9L60aK4mjCce0h5rVePH7DWP4QF8aAFedht/Uo1X4aeQqDCjXm/dUrPlf8nt5+Zov2fQayOAgAAXw3JJOpvfbb61V3vqc2PlPRTvfrb9DX4ifIjN0BP0qDzzHQQH60LtllBGdqFCTkqSBaUAZoBsoaASqDlrQBFKADLQkrOJYbNa3KhKGhH4Cp5i1Cb6mW41wmSCYKLjOAwe9y4Pu9Ra+1Xi7nt4Wcakc0uHDl+75lmqJCuV8zudTGu5/rI1Ppt671O5m5TxEs0bJc3+i/XcjvxUjTuIkHIMjD6kCljb8JGX/ANJPua+42wil0K9y7bMpBRj000pqZvtaWsZZ0t0/iX6kbA4eUSHDi+diCgH4rjK69Op9KPmZYmUZKNaPd+zOzrtWJ5JlOJqzIQup0NuoBBI+lDSnJRldmawNwgZmEYjGUyEXIYklggO7HryrQ9d+9JpK7k72/LN0XIiz8ShvpGz/AM0kjZj8tqtY7YYWs1700ukUrfUP99SUZXzZRyJzNH/MjbkDmDUbGMqNSjLNC130sn0a27mhxTKSqq9pQcoYarIpBKE9QbEE+nSquxzz7OzdvdetuKa3X6o3nBMGYogHyhzq2QWF+nn61U8mrPNLS9uo/wATB7p7dP8AmhmihgcUJZLRx1oQPCQdakgPMKALPQAz+dAJLjrQDfeUJG3loCNI9ANqLkAcyB8zahI52yww/eIWzZbI1/5VU6Ecr3b6eVTE7MPN9nKNr6+bZnpeNqtxGSg6qgZj5lmOp+FXsd8MDOSvNJvq2vol+ouHiMj3COk3VHUKxH3+tLWKVaFOnrODj1i7orZ1U3MYyNs8DHwt/SeR9bGneWzOyU3dcJLdd/qw/wAJmLYnClb5lmUAnfIb51bzABqGcs/czxfFeF1xXedcrI84yPEGbI+X2spt62oXp2zK+1zDcUxmdgq3EaeFR+bHqTrWy0R9PhKahDM/ilq/t4ENVv5n0vVXNR3OiVWMPidiXhFsQNn924tcjlrv6edFJPYwnOFRWTuaLgPD2mySIFRA1zfXKRe6qPXXyuarLc8jE1cjcHq/zXBv1wN0ag8sIUBz7tXjv3bE5EUlSoYgH2SSdAOlheii3sd+HwbrU8yE4TjEbj28p6Np+dTlZSeBrR+W/cWaPcXVw3ow60MHSmn7ya8CQFfrQysLAbrQBHzYD40JUW9kMPi0A8UiD1YVNmaxw9SW0X5EWXjMI3kHwufyFMrNo4Cu/lIsnaKIbB2+AH5mrKDOiPsqq92kQMV2kc6IgX45j9hUqB10/ZVOPxO/0D4BxJziEaQsyqcxA01AOXy3tVZ2iiMVh6VOk8qSZb8cmOJclhlsALA8hci556n6Vz9pJbHBRlKl8JQ8R4MAt1Jv0OtXjWfzHdSx0k/fWhRl2U63BHwIrpTTWh6cZxnHTVFjNxISR3a3epYK2xkBNsrdahqx5lakqM9PhlfTk+aND+zpBJinbKSI1JUnkScov52zD0FZs82u3lVzptUOQx88+W5Ow/4FQ3bUlK+hnVwkZkdsvtG4G4HWsnUkz0o16igoX2HJIkTkBfoLa1UzlKUncbnwiuMp0vsw5HkamO4jUlB5ka7s/EUgjBFmygt/UdTXQ9zmxE81WTWxbqagxBepBzLtjLmxkvllX5Iv3vWsNj6T2dG1BeP5lOF/z1qx32EtlUFiQANyTYDfc8qkjPG17qxVcU7TRwr/AA3MjHZUY225sNB9T5VVySPPxGPoQ2959NvMp+C9qZGmtO3hfRdSAh5c9vWqxlrqceFx96tqlrPpsbAJWp79gd2KgkSVqQF/n1qCBBqSGWXBJgM3wP8AauTEbo8f2hfOu40CsCL8zzrFHAyJMwIPlahF2UvG0L6geyL/AA6VpSllZ04ar2c+jKvguAaeURoLsxAHye59Bv8ACumTNsZPRN9fzR2rs/wSPCRZIxruzc2P2HQcqybPGlNyd2WlQVOccexBsq7XN/XKRpWdRm1Le5Hibwq3W4+PL71nY2vqNcakGUA6G4Py1vUvYmLsyRPIMsYHtHKAPWw+9FuHszaKa3OIkpUgo5O12EWVojMmdeSssl7DW4QkoQdPFaiL06cqjtFHPcfijLK8n4mLW6AnQfK1bJWR9Xh6XZ01HkN8Ax4bFlDExSJS8klrqnhzC451DfA8v2ljLJ0YrXiytwvb+KZ0bE4SIgH2gczIDsbEWaw0+enKq3PE1SsQf2h8OhjxFogAskavYbAkmxA5A2v+WlGgjCWINud6qWSvojpXZqR2gXvQQRoL7leV63je2p9Vgu0VFKpv+nUs2qTrEMPvQCG/WgG2/wA/z40IYrC4kq1gL30tWFaGZXRwYyi5xuuBZQY2QsYrGytlLHTKRoR5/CuTVaHkMnY2dVXKP+SfzNWMyDOx25219TyoRc237P8As7FDEJwc8kq3vawRT7oHXqa3vdFK9aVR2fA11QYAvQHOe0UJKK49w3I8jbX6fWqTWhpTdnYo34kqIyte/u23vyIrK9joUbkfh+HDPnnfMRqF2HlfrVb8zS3I1nZ7BGR+/ceEaRjqdi/2Hx8q3guJzVZ/KjSVcwOT/tG7dzHESYKEtHEp7qYoB30pYeJUzA5VsQLjU3vtapSLRjd+rkPsjhO6iAkiEbZcrEKt2G4Omt+RG+9aWuj3qWHnLDKKjllprz8v1LviPD1iKeI+NQwBFiAdr1KbOrCVKlRNSS0dr9TK9r0eOX90VmGfLNJGhKtLJIqpHGd8wAW5G3iPS9VbueHi6lOrWc+H58PIosN2TxufL+7SC+gOXw+pOwFQkcBue3HBFK4SJWHepHlZjckoiqLn/UfLnV7XZ04PCyxE8qdjNthMNhbs1pZRYkXBYDa4XYDn1qdInsqGHwidtZeFy34VxiOdfAbEbqRY/oaspJnZhsXTrr3fqTm/Wh1CbUA7Dg5H9lGO2wPpS5lOvSh8UkvEmr2amOrAKP5jy9KrmRxVPadCO2ok8CRNWcsR08I+e9Vczgre0qklaKt9TRS9lv3mASxSFZSuqk+F2Ggud1JsNdfSueUUzgVVp6mTljeBrYjMso2Vxa3K6/i56iqWsa3T1QLO/hjVnlfZQLkD9fyqyRm2df4Rhu6gij/AiqfUDX63rQ52SyaATnqQZPQixFwdCOoO4qAUuJ7NBiAkrIl7kWDG3RSdvjeqOCNo1bbotMNwaFTcRqT1YZj9dvhU5UUdST4lxFVihlP2p8bfC4L+E+SWVxGpBAcKbmQpzvYWuNswNSgtTiruUlSZRIoWzjOxZiVtnNydT+gq1jtlTipKcYtK19em50DgiyYhgBGygnUm2i82Njtatbn0E8SqcMzVuSLjFYuN8UHkYLDHqWJsBHGNz8vrVdkc874bBvnb6szHYSJsbxEy4uQuyXmiuBZwWKqwO+VdLD06VQ+eqOahGMtt0dlWw6VBlYbmVCNQCKE6o4FxOYcQmJwuGEc8j2VlnsLA2VmT3TlGpFSjopwlKLnx531XW250Tj+Fhh7uGNEUqqmRlQKXe25IGp5/Grx1PZ9mU5Tg6k3e7/LiScBDHGqGYKTIfCCoOVNsxPQmjvwGJ7WpKXYtrLvq9XyXcaSLBKnspH65BVLnhSrTl8Tb8SQWbYZfkf1qDPQpsVj1MwiL5nN9BsLC5uetTbidX4eapdpay/MzfaPtBDEUQknM5jJA0jPV+gv/AJpUNMpOhVglKS0ZYYPicsOqGxGluVhVLGZp8BicPxFMsqDvU6aMAdyp3seYpuRrHYueH8Jhw4tCgW+53Y+pOp9KmxDbe5JzUICLUAgtQGYVqAlRLQC+7tQD0YNAcY/aXipv32Z5of4CKsEXeBlDqbM7x33JY6kclHSrROmg3BSm4prZ368itlwhEUCye04jjysvjCNZny/h8P2q+tj0aalLDRV7uWi6Lj9Fqbh+JeHu4lEce1gbs39R51ex30sMoyzzeaX0XcjL9reIRxiJCQ5Zw8ka2a0SHRW5AlhfKfwa71WT1OHHYyEqkYLVJ3fXoSOwOHSJTPKJZS6qseXMuWJSbDTz/IVCTMaNBtKcKi8baLgjQYvtDCDYQG/RpDf5DWnidOWpbWr5JfwVsvFtzkVAAWNxJsBfr9qal8tRxcsza/8AJkP3yKRoZMNH3WJ/eEyKhLMTfUn+U3/PzqNLHl1qlKdG/wA1+STt1t6udB7Qg/vEl+o/IVpHY9/2cv7eHriI7WK+a6Ef+UhQdRl2BB01BqFsUwt+wlbe8vMldge0LDBgYnvGMbvGZGs3snQMb3uAbX8qpa54MMK6miaUlpbjoX3Ee0kKxXSRczA5FvqSBc2HlvSxengpqqo1FZetjFYbFs+FxmOikVpUQqmWxKmwBcgc9yNNbVLfIvi6qmlSpO635+HgYbAYNsZIsKTSSF7NJnJtYWLnXmL1D6GFSpFwSjOT2vfb0jrGIwpA1GtqpY5rkfhOLaCdH6HXzB0IPWosTc6dFMGAZTcEAj0NCooUAGNAJoDL2oCRG1APh6AfjNAcN/af/E4k93YJlTViWWMqCHyqTYagaefrVl1OmOHldKTsmr35IhY7tOJhhWZGfExlu8KgKHj1A0A9ojKdBpU3FKrUpuOXW12l3/fckxzY6Umy9yjA7WDgEG3iN23tcgCr6s9BU8ZiH7+i8v3Ii9j3O5jGg0BbUgakmxOp1+NRkLw9mSXxJPYv8HgpyojlnZIwAoEXIbcwKZTV4OUdYxiWOF7Kxr4oZ0dv5iY3/wC6pVkXVbLpUptfVExscvdvFigzoVK6WzqSLaHnvUtcitTCKXvUHb8mYHs3xlcDiFZo1fuzrIq5ZMpNtm3NjyPOqJ20POzdlCVKUVe2/Hp3mk432ywskhkSTQgaWYG+21qtGSSO7AY2lTo5ZuzRX8Q7dwSlMue6xhNtCUvYjytbeozoUvaNCnmV922tOZQYDiaqrHvS5kJZoFDkM5OmtrA6735VCsc9CrCn/UTvJ3ulzfW2liZhsVMQCMNIZNg+XZLkgDXzI5VN2bwxTSvKPvc9PuNcVxsqlMmGkhYXDOVsZLm+VgLgi+ovUa3ucEp1O17SK97oTOyfEWwzviDH3rstriy5Fv4hYc77+gqCipOr703q+n0NT/8A3CMjOyEBdTuSOmlvrtQSwluP0/civ2mRgGUAAgEEnqVGt7Zfa522NQR+Hit7/T7nROzXHLYVCyMbWsVykZXZrbsLWs1729k1DOeccrt+ZbScbQZvC/hbKfZ1AV2Zh4vZAjfXnbS9QUDk4woBurjxKt/DszFFb2tiwItvptQE8GgM9bWgFE0ZIuNqgEqM1JBxPj7LPxCVCgAaMDW7EFnuWHQ6/SrpHsRo5qvZzd0orpxLLA8Ljw48C3J3Y+0fj9qs/dPQpUIUI3ivuTnawvWarX4EwxV3t68hSm+tbXOxSDqSyYAfKhITRjpQrYizcNic3eNWPmL0sZSw9KWrivIQvCYANIk/2ilgqFJfKvIpeM4NO/iiVFVbFzZRc2IUD01Jqkt7HHWpwlXhTsrWcu+2i/O5bwcPRdFUDbkKudqhFbIORAOVVc7FZOwrW2hNul6ncynThJaoo5JTFiUy2tISGAAAzAaP0vbQ9arszzalNUqiS1UtGv1LTHQIQJFULmJVlHsta3Ll6VOXga9km3Snqt0+JIHCYzGZowYzbVQTY2IOm1tVHyFRbWxjfLV7KazddmdV4Tw6MYaNMuhSMmxK3IQDkdNNLDqeprJ7nlVF77JEnDoze67nMfE2/i89B42uBoczX3NCoTYCP8O7Zvabe9+u19cu1+VASb1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s://t1.ftcdn.net/jpg/00/38/75/50/500_F_38755003_h9mfpFDUW3rL9BB9RbyQWhAb7OXTqD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001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i.ytimg.com/vi/xUiboSrwdT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38" y="-32991"/>
            <a:ext cx="9167838" cy="6890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encrypted-tbn0.gstatic.com/images?q=tbn:ANd9GcS_daydIsUkbKshmxxAnjhX2guOkLS0o4qXT_VR_s93_keEit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kino-ua.com/uploads/posts/2011-02/1298038790_00-01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oboi20.ru/wallpapers/big_1929_oboi_morda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AutoShape 2" descr="Картинки по запросу скачать картинку л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Картинки по запросу скачать картинку л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www.sunhome.ru/wallpapers/510146?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encrypted-tbn0.gstatic.com/images?q=tbn:ANd9GcSLxFhOq-EULaFKmGj_h-QLjBS2dv32anHI-cF1QkJA-FJZEW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encrypted-tbn0.gstatic.com/images?q=tbn:ANd9GcTa6msoTTLCT8YIjIbDV1Hbzy0nD1ABYAC2Nfkn2n60Uvl7jNfi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encrypted-tbn3.gstatic.com/images?q=tbn:ANd9GcR32J1s7W1zPmNm8jqkiwAdAtbpMaUAOtrwkTwvg7ExaV_Rr25G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forexlis.ru/wp-content/uploads/2013/06/%D1%83%D0%B4%D0%B8%D0%B2%D0%BB%D0%B5%D0%BD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3</cp:revision>
  <dcterms:created xsi:type="dcterms:W3CDTF">2015-11-01T17:07:38Z</dcterms:created>
  <dcterms:modified xsi:type="dcterms:W3CDTF">2015-11-01T17:35:32Z</dcterms:modified>
</cp:coreProperties>
</file>