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esobr.ru/upload/muzruk/2012/%D0%A0%D0%B8%D1%81%D1%83%D0%BD%D0%BE%D0%BA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giftvideo.ru/wp-content/uploads/2014/02/8-marta-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iles.adme.ru/files/news/part_47/475055/7257655-R3L8T8D-600-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iles.adme.ru/files/news/part_47/475055/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iles.adme.ru/files/news/part_47/475055/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iles.adme.ru/files/news/part_47/475055/7257905-R3L8T8D-425-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3.radikal.ru/i176/1203/9c/9e6ef7d5d4b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41.radikal.ru/i093/1203/aa/b84bfbbb23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45.radikal.ru/i107/1203/fa/817725fbf2d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3208/varjag-2007.27/0_27368_b279e3a1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esplatniy-urist.ru/wp-content/uploads/biimages/photo_20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4.imgsmail.ru/imgpreview?key=47318ce1ea07aa33&amp;mb=imgdb_preview_13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lub.mon.gov.ru/media/photos/orig/77e7/a880/4ae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esobr.ru/upload/muzruk/2012/%D0%A0%D0%B8%D1%81%D1%83%D0%BD%D0%BE%D0%BA_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4</cp:revision>
  <dcterms:created xsi:type="dcterms:W3CDTF">2015-03-02T18:22:54Z</dcterms:created>
  <dcterms:modified xsi:type="dcterms:W3CDTF">2015-03-02T19:01:14Z</dcterms:modified>
</cp:coreProperties>
</file>