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Галя\Новая папка (3)\13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3266338" cy="3352800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Галя\Новая папка (3)\D965DC38AF5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438525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\Desktop\Галя\Новая папка (3)\f_1441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705475" cy="5576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мир\Desktop\Галя\Новая папка (3)\football-ba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имир\Desktop\Галя\Новая папка (3)\futbol-lyudi-muzhchiny-sport-22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3810000" cy="521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имир\Desktop\Галя\Новая папка (3)\210111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имир\Desktop\Галя\Новая папка (3)\bumann10080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28688"/>
            <a:ext cx="4876799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Галя\Новая папка (3)\400370-serjio-serj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86067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Галя\Новая папка (3)\0_5417a_b286a20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977900"/>
            <a:ext cx="635000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Галя\Новая папка (3)\0_54194_5d06e9e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641350"/>
            <a:ext cx="6350000" cy="557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Галя\Новая папка (3)\Anschutz-Fortne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5238750" cy="2066925"/>
          </a:xfrm>
          <a:prstGeom prst="rect">
            <a:avLst/>
          </a:prstGeom>
          <a:noFill/>
        </p:spPr>
      </p:pic>
      <p:pic>
        <p:nvPicPr>
          <p:cNvPr id="6147" name="Picture 3" descr="C:\Users\владимир\Desktop\Галя\Новая папка (3)\ski-and-ski-sticks-vector-illustration-eps-file-included_23316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2514600" cy="327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Галя\Новая папка (3)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553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Галя\Новая папка (3)\D35F1F983F5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248025" cy="457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ладимир\Desktop\Галя\Новая папка (3)\wpapers_ru_ÐÐ°ÑÐºÐµÑÐ±Ð¾Ð»ÑÐ½Ð¾Ðµ-ÐºÐ¾Ð»ÑÑÐ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\Desktop\Галя\Новая папка (3)\33222A4BE1E7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43600" cy="421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6</cp:revision>
  <dcterms:created xsi:type="dcterms:W3CDTF">2015-05-14T20:06:39Z</dcterms:created>
  <dcterms:modified xsi:type="dcterms:W3CDTF">2015-05-14T20:58:15Z</dcterms:modified>
</cp:coreProperties>
</file>