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EAF463A-BC7C-46EE-9F1E-7F377CCA4891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EAF463A-BC7C-46EE-9F1E-7F377CCA4891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EAF463A-BC7C-46EE-9F1E-7F377CCA4891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ладимир\Desktop\Галя\Четвертый лишний\v1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33400"/>
            <a:ext cx="762000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владимир\Desktop\Галя\Четвертый лишний\v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676275"/>
            <a:ext cx="7772400" cy="5505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владимир\Desktop\Галя\Четвертый лишний\v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52450"/>
            <a:ext cx="7696200" cy="5753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владимир\Desktop\Галя\Четвертый лишний\v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04825"/>
            <a:ext cx="7620000" cy="5848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владимир\Desktop\Галя\Четвертый лишний\v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85787"/>
            <a:ext cx="7696200" cy="5686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владимир\Desktop\Галя\Четвертый лишний\v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604837"/>
            <a:ext cx="7620000" cy="5648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владимир\Desktop\Галя\Четвертый лишний\v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728662"/>
            <a:ext cx="7620000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владимир\Desktop\Галя\Четвертый лишний\v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66737"/>
            <a:ext cx="7086600" cy="5724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владимир\Desktop\Галя\Четвертый лишний\v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652462"/>
            <a:ext cx="6858000" cy="5553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владимир\Desktop\Галя\Четвертый лишний\v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561975"/>
            <a:ext cx="6858000" cy="5734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владимир\Desktop\Галя\Четвертый лишний\v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633412"/>
            <a:ext cx="6858000" cy="5591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ладимир\Desktop\Галя\Четвертый лишний\v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66725"/>
            <a:ext cx="7620000" cy="5924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владимир\Desktop\Галя\Четвертый лишний\v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47675"/>
            <a:ext cx="7620000" cy="5962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владимир\Desktop\Галя\Четвертый лишний\v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628650"/>
            <a:ext cx="6858000" cy="5600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владимир\Desktop\Галя\Четвертый лишний\v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52437"/>
            <a:ext cx="7620000" cy="5953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владимир\Desktop\Галя\Четвертый лишний\v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590550"/>
            <a:ext cx="7467600" cy="5676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владимир\Desktop\Галя\Четвертый лишний\v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95312"/>
            <a:ext cx="7543800" cy="5667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владимир\Desktop\Галя\Четвертый лишний\v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66750"/>
            <a:ext cx="7848600" cy="5524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владимир\Desktop\Галя\Четвертый лишний\v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95325"/>
            <a:ext cx="7848600" cy="5467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владимир\Desktop\Галя\Четвертый лишний\v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71512"/>
            <a:ext cx="7772400" cy="5514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</TotalTime>
  <Words>0</Words>
  <Application>Microsoft Office PowerPoint</Application>
  <PresentationFormat>Экран (4:3)</PresentationFormat>
  <Paragraphs>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Яркая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владимир</dc:creator>
  <cp:lastModifiedBy>владимир</cp:lastModifiedBy>
  <cp:revision>2</cp:revision>
  <dcterms:created xsi:type="dcterms:W3CDTF">2015-05-14T18:25:45Z</dcterms:created>
  <dcterms:modified xsi:type="dcterms:W3CDTF">2015-05-14T18:43:55Z</dcterms:modified>
</cp:coreProperties>
</file>