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FC88-7A5E-4375-8069-1106FA369D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8D00-3862-4B10-883F-84739236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00D2-A63E-4124-B3C4-56133BC7D35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B7C6-8981-4EA5-8433-816308B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ownload\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35"/>
            <a:ext cx="9144000" cy="68541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мир\AppData\Local\Temp\WPDNSE\{00000024-0000-0000-0000-000000000000}\Фото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ownload\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71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6</cp:revision>
  <dcterms:created xsi:type="dcterms:W3CDTF">2013-01-20T16:10:18Z</dcterms:created>
  <dcterms:modified xsi:type="dcterms:W3CDTF">2013-01-22T17:31:31Z</dcterms:modified>
</cp:coreProperties>
</file>