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FEAEB-F5A0-4501-9E3A-27A1BB3A7BA7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2C8E9-8E8D-48CE-8706-2F8754F219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FEAEB-F5A0-4501-9E3A-27A1BB3A7BA7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2C8E9-8E8D-48CE-8706-2F8754F219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FEAEB-F5A0-4501-9E3A-27A1BB3A7BA7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2C8E9-8E8D-48CE-8706-2F8754F219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FEAEB-F5A0-4501-9E3A-27A1BB3A7BA7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2C8E9-8E8D-48CE-8706-2F8754F219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FEAEB-F5A0-4501-9E3A-27A1BB3A7BA7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2C8E9-8E8D-48CE-8706-2F8754F219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FEAEB-F5A0-4501-9E3A-27A1BB3A7BA7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2C8E9-8E8D-48CE-8706-2F8754F219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FEAEB-F5A0-4501-9E3A-27A1BB3A7BA7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2C8E9-8E8D-48CE-8706-2F8754F219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FEAEB-F5A0-4501-9E3A-27A1BB3A7BA7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2C8E9-8E8D-48CE-8706-2F8754F219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FEAEB-F5A0-4501-9E3A-27A1BB3A7BA7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2C8E9-8E8D-48CE-8706-2F8754F219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FEAEB-F5A0-4501-9E3A-27A1BB3A7BA7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2C8E9-8E8D-48CE-8706-2F8754F219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FEAEB-F5A0-4501-9E3A-27A1BB3A7BA7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2C8E9-8E8D-48CE-8706-2F8754F219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5FEAEB-F5A0-4501-9E3A-27A1BB3A7BA7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2C8E9-8E8D-48CE-8706-2F8754F219A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Опыты и эксперименты в детском саду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55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54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14346" y="0"/>
            <a:ext cx="9358346" cy="707229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54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17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9" cy="68580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43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518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714876" cy="6858000"/>
          </a:xfrm>
        </p:spPr>
      </p:pic>
      <p:pic>
        <p:nvPicPr>
          <p:cNvPr id="6" name="Содержимое 5" descr="IMG_519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3438" y="0"/>
            <a:ext cx="4500562" cy="685800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_265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-214346" y="-357214"/>
            <a:ext cx="5357850" cy="7215214"/>
          </a:xfrm>
        </p:spPr>
      </p:pic>
      <p:pic>
        <p:nvPicPr>
          <p:cNvPr id="7" name="Содержимое 6" descr="IMG_265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071934" y="-428652"/>
            <a:ext cx="5072066" cy="7286652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_230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500694" cy="6858000"/>
          </a:xfrm>
        </p:spPr>
      </p:pic>
      <p:pic>
        <p:nvPicPr>
          <p:cNvPr id="7" name="Содержимое 6" descr="IMG_229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29190" y="0"/>
            <a:ext cx="4214810" cy="685800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5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59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6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6</Words>
  <Application>Microsoft Office PowerPoint</Application>
  <PresentationFormat>Экран (4:3)</PresentationFormat>
  <Paragraphs>1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Опыты и эксперименты в детском саду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Опыты и эксперименты в детском саду</dc:title>
  <dc:creator>User</dc:creator>
  <cp:lastModifiedBy>User</cp:lastModifiedBy>
  <cp:revision>3</cp:revision>
  <dcterms:created xsi:type="dcterms:W3CDTF">2014-03-19T09:29:16Z</dcterms:created>
  <dcterms:modified xsi:type="dcterms:W3CDTF">2014-03-19T09:54:01Z</dcterms:modified>
</cp:coreProperties>
</file>