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B1C9-AC42-4E7F-9FE8-B89B68811E3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6DEB-7BCB-438B-B379-FB35FDAEE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B1C9-AC42-4E7F-9FE8-B89B68811E3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6DEB-7BCB-438B-B379-FB35FDAEE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B1C9-AC42-4E7F-9FE8-B89B68811E3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6DEB-7BCB-438B-B379-FB35FDAEE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B1C9-AC42-4E7F-9FE8-B89B68811E3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6DEB-7BCB-438B-B379-FB35FDAEE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B1C9-AC42-4E7F-9FE8-B89B68811E3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6DEB-7BCB-438B-B379-FB35FDAEE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B1C9-AC42-4E7F-9FE8-B89B68811E3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6DEB-7BCB-438B-B379-FB35FDAEE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B1C9-AC42-4E7F-9FE8-B89B68811E3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6DEB-7BCB-438B-B379-FB35FDAEE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B1C9-AC42-4E7F-9FE8-B89B68811E3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6DEB-7BCB-438B-B379-FB35FDAEE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B1C9-AC42-4E7F-9FE8-B89B68811E3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6DEB-7BCB-438B-B379-FB35FDAEE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B1C9-AC42-4E7F-9FE8-B89B68811E3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6DEB-7BCB-438B-B379-FB35FDAEE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B1C9-AC42-4E7F-9FE8-B89B68811E3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6DEB-7BCB-438B-B379-FB35FDAEE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2B1C9-AC42-4E7F-9FE8-B89B68811E3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86DEB-7BCB-438B-B379-FB35FDAEE4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42798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520369"/>
            <a:ext cx="3380978" cy="333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24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332656"/>
            <a:ext cx="8927976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4971621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33387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5215" y="100965"/>
            <a:ext cx="4433570" cy="665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3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072652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30" y="620688"/>
            <a:ext cx="897634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7"/>
            <a:ext cx="9118262" cy="60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348"/>
            <a:ext cx="9126506" cy="584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184"/>
            <a:ext cx="9161482" cy="684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78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8040"/>
            <a:ext cx="9144000" cy="520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DELL</cp:lastModifiedBy>
  <cp:revision>3</cp:revision>
  <dcterms:created xsi:type="dcterms:W3CDTF">2014-02-11T19:02:08Z</dcterms:created>
  <dcterms:modified xsi:type="dcterms:W3CDTF">2014-02-11T19:30:51Z</dcterms:modified>
</cp:coreProperties>
</file>