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7E45-EE17-4452-B025-F0C9DE95D7D8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32D3-EEE7-41C7-984B-4BC7D3696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7E45-EE17-4452-B025-F0C9DE95D7D8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32D3-EEE7-41C7-984B-4BC7D3696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7E45-EE17-4452-B025-F0C9DE95D7D8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32D3-EEE7-41C7-984B-4BC7D3696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7E45-EE17-4452-B025-F0C9DE95D7D8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32D3-EEE7-41C7-984B-4BC7D3696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7E45-EE17-4452-B025-F0C9DE95D7D8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32D3-EEE7-41C7-984B-4BC7D3696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7E45-EE17-4452-B025-F0C9DE95D7D8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32D3-EEE7-41C7-984B-4BC7D3696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7E45-EE17-4452-B025-F0C9DE95D7D8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32D3-EEE7-41C7-984B-4BC7D3696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7E45-EE17-4452-B025-F0C9DE95D7D8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32D3-EEE7-41C7-984B-4BC7D3696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7E45-EE17-4452-B025-F0C9DE95D7D8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32D3-EEE7-41C7-984B-4BC7D3696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7E45-EE17-4452-B025-F0C9DE95D7D8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32D3-EEE7-41C7-984B-4BC7D3696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7E45-EE17-4452-B025-F0C9DE95D7D8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32D3-EEE7-41C7-984B-4BC7D36962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A7E45-EE17-4452-B025-F0C9DE95D7D8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F32D3-EEE7-41C7-984B-4BC7D369629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humbs.dreamstime.com/z/%D0%BF%D0%B5%D1%80%D0%BE-%D1%81%D0%BE%D1%80%D0%BE%D0%BA%D0%B8-37117577.jpg"/>
          <p:cNvPicPr>
            <a:picLocks noChangeAspect="1" noChangeArrowheads="1"/>
          </p:cNvPicPr>
          <p:nvPr/>
        </p:nvPicPr>
        <p:blipFill>
          <a:blip r:embed="rId2" cstate="print"/>
          <a:srcRect r="9091"/>
          <a:stretch>
            <a:fillRect/>
          </a:stretch>
        </p:blipFill>
        <p:spPr bwMode="auto">
          <a:xfrm>
            <a:off x="2123728" y="32208"/>
            <a:ext cx="4568030" cy="6825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foto.academ.org/data/media/904/sorok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388424" cy="68785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cs623929.vk.me/v623929315/136e4/VXBtz3C9A3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92696"/>
            <a:ext cx="8985095" cy="5301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lenta-kazan.ru/uploads/posts/2014-08/1408198241_18soro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052736"/>
            <a:ext cx="6870872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s09.radikal.ru/i182/1206/36/a5487c4f7b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293096"/>
            <a:ext cx="3419872" cy="2564904"/>
          </a:xfrm>
          <a:prstGeom prst="rect">
            <a:avLst/>
          </a:prstGeom>
          <a:noFill/>
        </p:spPr>
      </p:pic>
      <p:pic>
        <p:nvPicPr>
          <p:cNvPr id="4100" name="Picture 4" descr="http://cs9665.vk.me/g23797658/a_ee995d89.jpg"/>
          <p:cNvPicPr>
            <a:picLocks noChangeAspect="1" noChangeArrowheads="1"/>
          </p:cNvPicPr>
          <p:nvPr/>
        </p:nvPicPr>
        <p:blipFill>
          <a:blip r:embed="rId3" cstate="print"/>
          <a:srcRect b="13188"/>
          <a:stretch>
            <a:fillRect/>
          </a:stretch>
        </p:blipFill>
        <p:spPr bwMode="auto">
          <a:xfrm>
            <a:off x="179512" y="3717032"/>
            <a:ext cx="3168352" cy="2874289"/>
          </a:xfrm>
          <a:prstGeom prst="rect">
            <a:avLst/>
          </a:prstGeom>
          <a:noFill/>
        </p:spPr>
      </p:pic>
      <p:pic>
        <p:nvPicPr>
          <p:cNvPr id="4102" name="Picture 6" descr="http://econet.ru/media/covers/53443/original.jpg?14082688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0"/>
            <a:ext cx="3517729" cy="3212976"/>
          </a:xfrm>
          <a:prstGeom prst="rect">
            <a:avLst/>
          </a:prstGeom>
          <a:noFill/>
        </p:spPr>
      </p:pic>
      <p:pic>
        <p:nvPicPr>
          <p:cNvPr id="4104" name="Picture 8" descr="http://img-fotki.yandex.ru/get/6406/54835962.71/0_ef911_aeb429e3_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-1"/>
            <a:ext cx="3851920" cy="4004075"/>
          </a:xfrm>
          <a:prstGeom prst="rect">
            <a:avLst/>
          </a:prstGeom>
          <a:noFill/>
        </p:spPr>
      </p:pic>
      <p:pic>
        <p:nvPicPr>
          <p:cNvPr id="4106" name="Picture 10" descr="http://econet.ru/media/559/kindeditor/image/201304/2013043018301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3068960"/>
            <a:ext cx="1872208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olesya-emelyanova.ru/stihi/soroka-vorona_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5" y="1340768"/>
            <a:ext cx="2934369" cy="3672408"/>
          </a:xfrm>
          <a:prstGeom prst="rect">
            <a:avLst/>
          </a:prstGeom>
          <a:noFill/>
        </p:spPr>
      </p:pic>
      <p:pic>
        <p:nvPicPr>
          <p:cNvPr id="19460" name="Picture 4" descr="http://olesya-emelyanova.ru/stihi/soroka-vorona_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340768"/>
            <a:ext cx="2952328" cy="3694884"/>
          </a:xfrm>
          <a:prstGeom prst="rect">
            <a:avLst/>
          </a:prstGeom>
          <a:noFill/>
        </p:spPr>
      </p:pic>
      <p:pic>
        <p:nvPicPr>
          <p:cNvPr id="19462" name="Picture 6" descr="http://www.teremok.in/images/Soroka_belobok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340768"/>
            <a:ext cx="2857500" cy="3771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cl.rushkolnik.ru/tw_files2/urls_98/3/d-2862/7z-docs/1_html_m5e16a4a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80"/>
            <a:ext cx="9071583" cy="5301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Оля</cp:lastModifiedBy>
  <cp:revision>9</cp:revision>
  <dcterms:created xsi:type="dcterms:W3CDTF">2015-03-17T16:23:37Z</dcterms:created>
  <dcterms:modified xsi:type="dcterms:W3CDTF">2015-03-17T17:19:37Z</dcterms:modified>
</cp:coreProperties>
</file>