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DE20-16A9-4139-8CED-78BB2C402419}" type="datetimeFigureOut">
              <a:rPr lang="ru-RU" smtClean="0"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9EAC-3A73-40FC-9B20-F379751425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schoolvosem.ucoz.ru/KARTINKI/2159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84849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86050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14348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929190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215206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2268125" y="2946794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285984" y="4714884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393141" y="4607727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6768719" y="2803918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85720" y="4786321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392877" y="4679164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4411265" y="2946794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429124" y="4714884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4536281" y="4607727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267860" y="2946793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6786578" y="4643446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6893735" y="4536289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6878341" y="2022450"/>
            <a:ext cx="895643" cy="1589649"/>
          </a:xfrm>
          <a:custGeom>
            <a:avLst/>
            <a:gdLst>
              <a:gd name="connsiteX0" fmla="*/ 747932 w 895643"/>
              <a:gd name="connsiteY0" fmla="*/ 0 h 1589649"/>
              <a:gd name="connsiteX1" fmla="*/ 2345 w 895643"/>
              <a:gd name="connsiteY1" fmla="*/ 872197 h 1589649"/>
              <a:gd name="connsiteX2" fmla="*/ 762000 w 895643"/>
              <a:gd name="connsiteY2" fmla="*/ 1477108 h 1589649"/>
              <a:gd name="connsiteX3" fmla="*/ 804203 w 895643"/>
              <a:gd name="connsiteY3" fmla="*/ 1547446 h 158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643" h="1589649">
                <a:moveTo>
                  <a:pt x="747932" y="0"/>
                </a:moveTo>
                <a:cubicBezTo>
                  <a:pt x="373966" y="313006"/>
                  <a:pt x="0" y="626012"/>
                  <a:pt x="2345" y="872197"/>
                </a:cubicBezTo>
                <a:cubicBezTo>
                  <a:pt x="4690" y="1118382"/>
                  <a:pt x="628357" y="1364567"/>
                  <a:pt x="762000" y="1477108"/>
                </a:cubicBezTo>
                <a:cubicBezTo>
                  <a:pt x="895643" y="1589649"/>
                  <a:pt x="849923" y="1568547"/>
                  <a:pt x="804203" y="15474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7640341" y="2022450"/>
            <a:ext cx="789311" cy="1549427"/>
          </a:xfrm>
          <a:custGeom>
            <a:avLst/>
            <a:gdLst>
              <a:gd name="connsiteX0" fmla="*/ 0 w 980050"/>
              <a:gd name="connsiteY0" fmla="*/ 0 h 1491175"/>
              <a:gd name="connsiteX1" fmla="*/ 970671 w 980050"/>
              <a:gd name="connsiteY1" fmla="*/ 675249 h 1491175"/>
              <a:gd name="connsiteX2" fmla="*/ 56271 w 980050"/>
              <a:gd name="connsiteY2" fmla="*/ 1491175 h 1491175"/>
              <a:gd name="connsiteX3" fmla="*/ 56271 w 980050"/>
              <a:gd name="connsiteY3" fmla="*/ 1491175 h 1491175"/>
              <a:gd name="connsiteX4" fmla="*/ 14068 w 980050"/>
              <a:gd name="connsiteY4" fmla="*/ 1477108 h 149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0050" h="1491175">
                <a:moveTo>
                  <a:pt x="0" y="0"/>
                </a:moveTo>
                <a:cubicBezTo>
                  <a:pt x="480646" y="213360"/>
                  <a:pt x="961293" y="426720"/>
                  <a:pt x="970671" y="675249"/>
                </a:cubicBezTo>
                <a:cubicBezTo>
                  <a:pt x="980050" y="923778"/>
                  <a:pt x="56271" y="1491175"/>
                  <a:pt x="56271" y="1491175"/>
                </a:cubicBezTo>
                <a:lnTo>
                  <a:pt x="56271" y="1491175"/>
                </a:lnTo>
                <a:lnTo>
                  <a:pt x="14068" y="14771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10800000" flipV="1">
            <a:off x="2357422" y="2285992"/>
            <a:ext cx="1526395" cy="95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V="1">
            <a:off x="4120752" y="1379918"/>
            <a:ext cx="1357322" cy="10263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960147" y="1397779"/>
            <a:ext cx="1581159" cy="92869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285720" y="2071678"/>
            <a:ext cx="895643" cy="1589649"/>
          </a:xfrm>
          <a:custGeom>
            <a:avLst/>
            <a:gdLst>
              <a:gd name="connsiteX0" fmla="*/ 747932 w 895643"/>
              <a:gd name="connsiteY0" fmla="*/ 0 h 1589649"/>
              <a:gd name="connsiteX1" fmla="*/ 2345 w 895643"/>
              <a:gd name="connsiteY1" fmla="*/ 872197 h 1589649"/>
              <a:gd name="connsiteX2" fmla="*/ 762000 w 895643"/>
              <a:gd name="connsiteY2" fmla="*/ 1477108 h 1589649"/>
              <a:gd name="connsiteX3" fmla="*/ 804203 w 895643"/>
              <a:gd name="connsiteY3" fmla="*/ 1547446 h 158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643" h="1589649">
                <a:moveTo>
                  <a:pt x="747932" y="0"/>
                </a:moveTo>
                <a:cubicBezTo>
                  <a:pt x="373966" y="313006"/>
                  <a:pt x="0" y="626012"/>
                  <a:pt x="2345" y="872197"/>
                </a:cubicBezTo>
                <a:cubicBezTo>
                  <a:pt x="4690" y="1118382"/>
                  <a:pt x="628357" y="1364567"/>
                  <a:pt x="762000" y="1477108"/>
                </a:cubicBezTo>
                <a:cubicBezTo>
                  <a:pt x="895643" y="1589649"/>
                  <a:pt x="849923" y="1568547"/>
                  <a:pt x="804203" y="15474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1285852" y="2071678"/>
            <a:ext cx="789311" cy="1549427"/>
          </a:xfrm>
          <a:custGeom>
            <a:avLst/>
            <a:gdLst>
              <a:gd name="connsiteX0" fmla="*/ 0 w 980050"/>
              <a:gd name="connsiteY0" fmla="*/ 0 h 1491175"/>
              <a:gd name="connsiteX1" fmla="*/ 970671 w 980050"/>
              <a:gd name="connsiteY1" fmla="*/ 675249 h 1491175"/>
              <a:gd name="connsiteX2" fmla="*/ 56271 w 980050"/>
              <a:gd name="connsiteY2" fmla="*/ 1491175 h 1491175"/>
              <a:gd name="connsiteX3" fmla="*/ 56271 w 980050"/>
              <a:gd name="connsiteY3" fmla="*/ 1491175 h 1491175"/>
              <a:gd name="connsiteX4" fmla="*/ 14068 w 980050"/>
              <a:gd name="connsiteY4" fmla="*/ 1477108 h 149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0050" h="1491175">
                <a:moveTo>
                  <a:pt x="0" y="0"/>
                </a:moveTo>
                <a:cubicBezTo>
                  <a:pt x="480646" y="213360"/>
                  <a:pt x="961293" y="426720"/>
                  <a:pt x="970671" y="675249"/>
                </a:cubicBezTo>
                <a:cubicBezTo>
                  <a:pt x="980050" y="923778"/>
                  <a:pt x="56271" y="1491175"/>
                  <a:pt x="56271" y="1491175"/>
                </a:cubicBezTo>
                <a:lnTo>
                  <a:pt x="56271" y="1491175"/>
                </a:lnTo>
                <a:lnTo>
                  <a:pt x="14068" y="14771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rot="5400000">
            <a:off x="2285984" y="4714884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2393141" y="4607727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2268125" y="2946794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6500826" y="1071546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5893603" y="4750603"/>
            <a:ext cx="1857388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982901" y="2875356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6036479" y="4679165"/>
            <a:ext cx="1928826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2178148" y="1252025"/>
            <a:ext cx="944880" cy="1069144"/>
          </a:xfrm>
          <a:custGeom>
            <a:avLst/>
            <a:gdLst>
              <a:gd name="connsiteX0" fmla="*/ 944880 w 944880"/>
              <a:gd name="connsiteY0" fmla="*/ 1069144 h 1069144"/>
              <a:gd name="connsiteX1" fmla="*/ 30480 w 944880"/>
              <a:gd name="connsiteY1" fmla="*/ 548640 h 1069144"/>
              <a:gd name="connsiteX2" fmla="*/ 762000 w 944880"/>
              <a:gd name="connsiteY2" fmla="*/ 14067 h 1069144"/>
              <a:gd name="connsiteX3" fmla="*/ 762000 w 944880"/>
              <a:gd name="connsiteY3" fmla="*/ 14067 h 1069144"/>
              <a:gd name="connsiteX4" fmla="*/ 776067 w 944880"/>
              <a:gd name="connsiteY4" fmla="*/ 0 h 106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880" h="1069144">
                <a:moveTo>
                  <a:pt x="944880" y="1069144"/>
                </a:moveTo>
                <a:cubicBezTo>
                  <a:pt x="502920" y="896815"/>
                  <a:pt x="60960" y="724486"/>
                  <a:pt x="30480" y="548640"/>
                </a:cubicBezTo>
                <a:cubicBezTo>
                  <a:pt x="0" y="372794"/>
                  <a:pt x="762000" y="14067"/>
                  <a:pt x="762000" y="14067"/>
                </a:cubicBezTo>
                <a:lnTo>
                  <a:pt x="762000" y="14067"/>
                </a:lnTo>
                <a:lnTo>
                  <a:pt x="77606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rot="11120384">
            <a:off x="3093401" y="1231584"/>
            <a:ext cx="1031033" cy="1080216"/>
          </a:xfrm>
          <a:custGeom>
            <a:avLst/>
            <a:gdLst>
              <a:gd name="connsiteX0" fmla="*/ 944880 w 944880"/>
              <a:gd name="connsiteY0" fmla="*/ 1069144 h 1069144"/>
              <a:gd name="connsiteX1" fmla="*/ 30480 w 944880"/>
              <a:gd name="connsiteY1" fmla="*/ 548640 h 1069144"/>
              <a:gd name="connsiteX2" fmla="*/ 762000 w 944880"/>
              <a:gd name="connsiteY2" fmla="*/ 14067 h 1069144"/>
              <a:gd name="connsiteX3" fmla="*/ 762000 w 944880"/>
              <a:gd name="connsiteY3" fmla="*/ 14067 h 1069144"/>
              <a:gd name="connsiteX4" fmla="*/ 776067 w 944880"/>
              <a:gd name="connsiteY4" fmla="*/ 0 h 106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880" h="1069144">
                <a:moveTo>
                  <a:pt x="944880" y="1069144"/>
                </a:moveTo>
                <a:cubicBezTo>
                  <a:pt x="502920" y="896815"/>
                  <a:pt x="60960" y="724486"/>
                  <a:pt x="30480" y="548640"/>
                </a:cubicBezTo>
                <a:cubicBezTo>
                  <a:pt x="0" y="372794"/>
                  <a:pt x="762000" y="14067"/>
                  <a:pt x="762000" y="14067"/>
                </a:cubicBezTo>
                <a:lnTo>
                  <a:pt x="762000" y="14067"/>
                </a:lnTo>
                <a:lnTo>
                  <a:pt x="77606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786050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357818" y="2285992"/>
            <a:ext cx="1474003" cy="95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286380" y="2428869"/>
            <a:ext cx="1554965" cy="71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14480" y="1214422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rot="5400000">
            <a:off x="1214414" y="4572008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1321571" y="4464851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1035819" y="2536025"/>
            <a:ext cx="1214446" cy="7143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2000234" y="2428869"/>
            <a:ext cx="1071569" cy="7858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5197083" y="3946926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7000892" y="364331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6200000" flipV="1">
            <a:off x="2000232" y="2428868"/>
            <a:ext cx="1071569" cy="7858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000890" y="3643313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0800000">
            <a:off x="6072198" y="3071810"/>
            <a:ext cx="1214446" cy="5715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1196555" y="2875355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143504" y="4000504"/>
            <a:ext cx="1643074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799677" y="2370529"/>
            <a:ext cx="1428760" cy="8310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5929322" y="3573464"/>
            <a:ext cx="1097768" cy="92710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215206" y="1142984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rot="16200000" flipH="1">
            <a:off x="6768719" y="2803918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6893735" y="4464851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Полилиния 4"/>
          <p:cNvSpPr/>
          <p:nvPr/>
        </p:nvSpPr>
        <p:spPr>
          <a:xfrm>
            <a:off x="6878341" y="2022450"/>
            <a:ext cx="895643" cy="1589649"/>
          </a:xfrm>
          <a:custGeom>
            <a:avLst/>
            <a:gdLst>
              <a:gd name="connsiteX0" fmla="*/ 747932 w 895643"/>
              <a:gd name="connsiteY0" fmla="*/ 0 h 1589649"/>
              <a:gd name="connsiteX1" fmla="*/ 2345 w 895643"/>
              <a:gd name="connsiteY1" fmla="*/ 872197 h 1589649"/>
              <a:gd name="connsiteX2" fmla="*/ 762000 w 895643"/>
              <a:gd name="connsiteY2" fmla="*/ 1477108 h 1589649"/>
              <a:gd name="connsiteX3" fmla="*/ 804203 w 895643"/>
              <a:gd name="connsiteY3" fmla="*/ 1547446 h 158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643" h="1589649">
                <a:moveTo>
                  <a:pt x="747932" y="0"/>
                </a:moveTo>
                <a:cubicBezTo>
                  <a:pt x="373966" y="313006"/>
                  <a:pt x="0" y="626012"/>
                  <a:pt x="2345" y="872197"/>
                </a:cubicBezTo>
                <a:cubicBezTo>
                  <a:pt x="4690" y="1118382"/>
                  <a:pt x="628357" y="1364567"/>
                  <a:pt x="762000" y="1477108"/>
                </a:cubicBezTo>
                <a:cubicBezTo>
                  <a:pt x="895643" y="1589649"/>
                  <a:pt x="849923" y="1568547"/>
                  <a:pt x="804203" y="15474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7640341" y="2022450"/>
            <a:ext cx="789311" cy="1549427"/>
          </a:xfrm>
          <a:custGeom>
            <a:avLst/>
            <a:gdLst>
              <a:gd name="connsiteX0" fmla="*/ 0 w 980050"/>
              <a:gd name="connsiteY0" fmla="*/ 0 h 1491175"/>
              <a:gd name="connsiteX1" fmla="*/ 970671 w 980050"/>
              <a:gd name="connsiteY1" fmla="*/ 675249 h 1491175"/>
              <a:gd name="connsiteX2" fmla="*/ 56271 w 980050"/>
              <a:gd name="connsiteY2" fmla="*/ 1491175 h 1491175"/>
              <a:gd name="connsiteX3" fmla="*/ 56271 w 980050"/>
              <a:gd name="connsiteY3" fmla="*/ 1491175 h 1491175"/>
              <a:gd name="connsiteX4" fmla="*/ 14068 w 980050"/>
              <a:gd name="connsiteY4" fmla="*/ 1477108 h 149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0050" h="1491175">
                <a:moveTo>
                  <a:pt x="0" y="0"/>
                </a:moveTo>
                <a:cubicBezTo>
                  <a:pt x="480646" y="213360"/>
                  <a:pt x="961293" y="426720"/>
                  <a:pt x="970671" y="675249"/>
                </a:cubicBezTo>
                <a:cubicBezTo>
                  <a:pt x="980050" y="923778"/>
                  <a:pt x="56271" y="1491175"/>
                  <a:pt x="56271" y="1491175"/>
                </a:cubicBezTo>
                <a:lnTo>
                  <a:pt x="56271" y="1491175"/>
                </a:lnTo>
                <a:lnTo>
                  <a:pt x="14068" y="14771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6715140" y="4500570"/>
            <a:ext cx="1714512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928662" y="1285860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607191" y="4607727"/>
            <a:ext cx="1785950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591797" y="2165326"/>
            <a:ext cx="895643" cy="1589649"/>
          </a:xfrm>
          <a:custGeom>
            <a:avLst/>
            <a:gdLst>
              <a:gd name="connsiteX0" fmla="*/ 747932 w 895643"/>
              <a:gd name="connsiteY0" fmla="*/ 0 h 1589649"/>
              <a:gd name="connsiteX1" fmla="*/ 2345 w 895643"/>
              <a:gd name="connsiteY1" fmla="*/ 872197 h 1589649"/>
              <a:gd name="connsiteX2" fmla="*/ 762000 w 895643"/>
              <a:gd name="connsiteY2" fmla="*/ 1477108 h 1589649"/>
              <a:gd name="connsiteX3" fmla="*/ 804203 w 895643"/>
              <a:gd name="connsiteY3" fmla="*/ 1547446 h 1589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5643" h="1589649">
                <a:moveTo>
                  <a:pt x="747932" y="0"/>
                </a:moveTo>
                <a:cubicBezTo>
                  <a:pt x="373966" y="313006"/>
                  <a:pt x="0" y="626012"/>
                  <a:pt x="2345" y="872197"/>
                </a:cubicBezTo>
                <a:cubicBezTo>
                  <a:pt x="4690" y="1118382"/>
                  <a:pt x="628357" y="1364567"/>
                  <a:pt x="762000" y="1477108"/>
                </a:cubicBezTo>
                <a:cubicBezTo>
                  <a:pt x="895643" y="1589649"/>
                  <a:pt x="849923" y="1568547"/>
                  <a:pt x="804203" y="15474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1353797" y="2165326"/>
            <a:ext cx="789311" cy="1549427"/>
          </a:xfrm>
          <a:custGeom>
            <a:avLst/>
            <a:gdLst>
              <a:gd name="connsiteX0" fmla="*/ 0 w 980050"/>
              <a:gd name="connsiteY0" fmla="*/ 0 h 1491175"/>
              <a:gd name="connsiteX1" fmla="*/ 970671 w 980050"/>
              <a:gd name="connsiteY1" fmla="*/ 675249 h 1491175"/>
              <a:gd name="connsiteX2" fmla="*/ 56271 w 980050"/>
              <a:gd name="connsiteY2" fmla="*/ 1491175 h 1491175"/>
              <a:gd name="connsiteX3" fmla="*/ 56271 w 980050"/>
              <a:gd name="connsiteY3" fmla="*/ 1491175 h 1491175"/>
              <a:gd name="connsiteX4" fmla="*/ 14068 w 980050"/>
              <a:gd name="connsiteY4" fmla="*/ 1477108 h 149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0050" h="1491175">
                <a:moveTo>
                  <a:pt x="0" y="0"/>
                </a:moveTo>
                <a:cubicBezTo>
                  <a:pt x="480646" y="213360"/>
                  <a:pt x="961293" y="426720"/>
                  <a:pt x="970671" y="675249"/>
                </a:cubicBezTo>
                <a:cubicBezTo>
                  <a:pt x="980050" y="923778"/>
                  <a:pt x="56271" y="1491175"/>
                  <a:pt x="56271" y="1491175"/>
                </a:cubicBezTo>
                <a:lnTo>
                  <a:pt x="56271" y="1491175"/>
                </a:lnTo>
                <a:lnTo>
                  <a:pt x="14068" y="14771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428596" y="4643446"/>
            <a:ext cx="1714512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78959" y="3893348"/>
            <a:ext cx="1357324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500430" y="2285992"/>
            <a:ext cx="78581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482175" y="3089669"/>
            <a:ext cx="1785950" cy="35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57620" y="3286124"/>
            <a:ext cx="1474003" cy="95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857620" y="3429000"/>
            <a:ext cx="1474003" cy="95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3929058" y="4357694"/>
            <a:ext cx="1000133" cy="1561514"/>
          </a:xfrm>
          <a:custGeom>
            <a:avLst/>
            <a:gdLst>
              <a:gd name="connsiteX0" fmla="*/ 0 w 1359877"/>
              <a:gd name="connsiteY0" fmla="*/ 218049 h 1561514"/>
              <a:gd name="connsiteX1" fmla="*/ 1139483 w 1359877"/>
              <a:gd name="connsiteY1" fmla="*/ 189914 h 1561514"/>
              <a:gd name="connsiteX2" fmla="*/ 1322363 w 1359877"/>
              <a:gd name="connsiteY2" fmla="*/ 1357532 h 1561514"/>
              <a:gd name="connsiteX3" fmla="*/ 1336431 w 1359877"/>
              <a:gd name="connsiteY3" fmla="*/ 1413803 h 15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9877" h="1561514">
                <a:moveTo>
                  <a:pt x="0" y="218049"/>
                </a:moveTo>
                <a:cubicBezTo>
                  <a:pt x="459544" y="109024"/>
                  <a:pt x="919089" y="0"/>
                  <a:pt x="1139483" y="189914"/>
                </a:cubicBezTo>
                <a:cubicBezTo>
                  <a:pt x="1359877" y="379828"/>
                  <a:pt x="1289538" y="1153550"/>
                  <a:pt x="1322363" y="1357532"/>
                </a:cubicBezTo>
                <a:cubicBezTo>
                  <a:pt x="1355188" y="1561514"/>
                  <a:pt x="1345809" y="1487658"/>
                  <a:pt x="1336431" y="141380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86182" y="4500570"/>
            <a:ext cx="1000132" cy="1561514"/>
          </a:xfrm>
          <a:custGeom>
            <a:avLst/>
            <a:gdLst>
              <a:gd name="connsiteX0" fmla="*/ 0 w 1359877"/>
              <a:gd name="connsiteY0" fmla="*/ 218049 h 1561514"/>
              <a:gd name="connsiteX1" fmla="*/ 1139483 w 1359877"/>
              <a:gd name="connsiteY1" fmla="*/ 189914 h 1561514"/>
              <a:gd name="connsiteX2" fmla="*/ 1322363 w 1359877"/>
              <a:gd name="connsiteY2" fmla="*/ 1357532 h 1561514"/>
              <a:gd name="connsiteX3" fmla="*/ 1336431 w 1359877"/>
              <a:gd name="connsiteY3" fmla="*/ 1413803 h 15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9877" h="1561514">
                <a:moveTo>
                  <a:pt x="0" y="218049"/>
                </a:moveTo>
                <a:cubicBezTo>
                  <a:pt x="459544" y="109024"/>
                  <a:pt x="919089" y="0"/>
                  <a:pt x="1139483" y="189914"/>
                </a:cubicBezTo>
                <a:cubicBezTo>
                  <a:pt x="1359877" y="379828"/>
                  <a:pt x="1289538" y="1153550"/>
                  <a:pt x="1322363" y="1357532"/>
                </a:cubicBezTo>
                <a:cubicBezTo>
                  <a:pt x="1355188" y="1561514"/>
                  <a:pt x="1345809" y="1487658"/>
                  <a:pt x="1336431" y="141380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wual.ru/uploads/posts/2012-11/1353574333_pravilnaya-e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858280" cy="58485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streamlet.ru/media/images/normal/267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48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pkcentr.ru/upload/photo/51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23192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yarsport.ru/uploads/posts/2015-08/1438952081_sp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"/>
            <a:ext cx="827372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telenir.net/zdorove/ezhednevnaja_gimnastika_dlja_lyudei_umstvennogo_truda/i_00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85728"/>
            <a:ext cx="4643470" cy="6771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Перекат с пятки на носок, приседание, ходьба по гимнастической палке"/>
          <p:cNvPicPr>
            <a:picLocks noChangeAspect="1" noChangeArrowheads="1"/>
          </p:cNvPicPr>
          <p:nvPr/>
        </p:nvPicPr>
        <p:blipFill>
          <a:blip r:embed="rId2">
            <a:grayscl/>
            <a:lum contrast="20000"/>
          </a:blip>
          <a:srcRect t="3085" r="67000" b="5379"/>
          <a:stretch>
            <a:fillRect/>
          </a:stretch>
        </p:blipFill>
        <p:spPr bwMode="auto">
          <a:xfrm>
            <a:off x="1996235" y="0"/>
            <a:ext cx="4718905" cy="6884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player.myshared.ru/461558/data/images/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290"/>
            <a:ext cx="4572032" cy="6379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lib.rus.ec/i/29/450829/Autogen_eBook_id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312" y="857232"/>
            <a:ext cx="883268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Graf</dc:creator>
  <cp:lastModifiedBy>Graf</cp:lastModifiedBy>
  <cp:revision>9</cp:revision>
  <dcterms:created xsi:type="dcterms:W3CDTF">2015-12-12T17:31:18Z</dcterms:created>
  <dcterms:modified xsi:type="dcterms:W3CDTF">2015-12-12T18:42:20Z</dcterms:modified>
</cp:coreProperties>
</file>