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57" r:id="rId4"/>
    <p:sldId id="260" r:id="rId5"/>
    <p:sldId id="273" r:id="rId6"/>
    <p:sldId id="263" r:id="rId7"/>
    <p:sldId id="279" r:id="rId8"/>
    <p:sldId id="268" r:id="rId9"/>
    <p:sldId id="282" r:id="rId10"/>
    <p:sldId id="283" r:id="rId11"/>
    <p:sldId id="275" r:id="rId12"/>
    <p:sldId id="277" r:id="rId13"/>
    <p:sldId id="281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55A490-60B7-4897-BD7E-3E872356D46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9E0BB8-1C02-42FF-B048-BEB7E523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ИССЛЕДОВАТЕЛЬСКИЙ  проект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семьи Волошиных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 smtClean="0">
                <a:solidFill>
                  <a:srgbClr val="C00000"/>
                </a:solidFill>
              </a:rPr>
              <a:t>Какая ручка самая экономичная»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3520440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smtClean="0"/>
              <a:t>    Муниципальное </a:t>
            </a:r>
            <a:r>
              <a:rPr lang="ru-RU" sz="1800" b="1" dirty="0" smtClean="0"/>
              <a:t>бюджетное дошкольное образовательное учреждение детский сад </a:t>
            </a:r>
            <a:r>
              <a:rPr lang="ru-RU" sz="1800" b="1" dirty="0" err="1" smtClean="0"/>
              <a:t>общеразвивающего</a:t>
            </a:r>
            <a:r>
              <a:rPr lang="ru-RU" sz="1800" b="1" dirty="0" smtClean="0"/>
              <a:t> вида № 27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8194" name="Picture 2" descr="C:\Users\Администратор\Documents\проектная деятельность семей\семейный проект семьи Волошиных МБДОУ 27\проект Волошинфх фото\WhatsApp Image 2019-12-30 at 15.33.50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39447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Администратор\Documents\проектная деятельность семей\семейный проект семьи Волошиных МБДОУ 27\проект Волошинфх фото\WhatsApp Image 2019-12-30 at 15.33.4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2765339" cy="3463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Какая ручка экономичнее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36" t="1880" r="3335"/>
          <a:stretch>
            <a:fillRect/>
          </a:stretch>
        </p:blipFill>
        <p:spPr bwMode="auto">
          <a:xfrm>
            <a:off x="323529" y="932342"/>
            <a:ext cx="7344816" cy="55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исследование</a:t>
            </a:r>
            <a:r>
              <a:rPr lang="ru-RU" sz="2200" dirty="0" smtClean="0">
                <a:solidFill>
                  <a:srgbClr val="FF0000"/>
                </a:solidFill>
              </a:rPr>
              <a:t>: </a:t>
            </a:r>
            <a:r>
              <a:rPr lang="ru-RU" sz="2200" dirty="0" smtClean="0">
                <a:solidFill>
                  <a:srgbClr val="FF0000"/>
                </a:solidFill>
              </a:rPr>
              <a:t>Какой из шариковых  ручек  </a:t>
            </a:r>
            <a:r>
              <a:rPr lang="ru-RU" sz="2200" dirty="0" smtClean="0">
                <a:solidFill>
                  <a:srgbClr val="FF0000"/>
                </a:solidFill>
              </a:rPr>
              <a:t>удобнее писать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ocuments\проектная деятельность семей\семейный проект семьи Волошиных МБДОУ 27\IMG_0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836712"/>
            <a:ext cx="507194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Администратор\Documents\проектная деятельность семей\семейный проект семьи Волошиных МБДОУ 27\IMG_067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5126037" cy="3026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Представление проекта детям старших групп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Администратор\Documents\проектная деятельность семей\IMG_0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960440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Администратор\Documents\проектная деятельность семей\IMG_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82578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Администратор\Documents\проектная деятельность семей\IMG_0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573016"/>
            <a:ext cx="396044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Администратор\Documents\проектная деятельность семей\IMG_0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381642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Результат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980728"/>
            <a:ext cx="7920880" cy="5475008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Современные ручки отличаются между собой:</a:t>
            </a:r>
          </a:p>
          <a:p>
            <a:pPr lvl="0">
              <a:buNone/>
            </a:pPr>
            <a:r>
              <a:rPr lang="ru-RU" sz="1800" dirty="0" smtClean="0"/>
              <a:t>  -  по цвету корпусов и по материалу, из которого сделаны (дерево,   резина, пластик, металл);</a:t>
            </a:r>
          </a:p>
          <a:p>
            <a:pPr lvl="0">
              <a:buNone/>
            </a:pPr>
            <a:r>
              <a:rPr lang="ru-RU" sz="1800" dirty="0" smtClean="0"/>
              <a:t>  - по особенностям конструкции (обычные и автоматические);</a:t>
            </a:r>
          </a:p>
          <a:p>
            <a:pPr lvl="0">
              <a:buNone/>
            </a:pPr>
            <a:r>
              <a:rPr lang="ru-RU" sz="1800" dirty="0" smtClean="0"/>
              <a:t>  - способами подачи чернил, качеством самих чернил, видами линий, которые оставляют на бумаге; </a:t>
            </a:r>
          </a:p>
          <a:p>
            <a:pPr lvl="0"/>
            <a:r>
              <a:rPr lang="ru-RU" sz="1800" dirty="0" smtClean="0"/>
              <a:t> Расход чернил в ручках происходит по-разному: в </a:t>
            </a:r>
            <a:r>
              <a:rPr lang="ru-RU" sz="1800" dirty="0" err="1" smtClean="0"/>
              <a:t>гелевых</a:t>
            </a:r>
            <a:r>
              <a:rPr lang="ru-RU" sz="1800" dirty="0" smtClean="0"/>
              <a:t> и </a:t>
            </a:r>
            <a:r>
              <a:rPr lang="ru-RU" sz="1800" dirty="0" err="1" smtClean="0"/>
              <a:t>ролерных</a:t>
            </a:r>
            <a:r>
              <a:rPr lang="ru-RU" sz="1800" dirty="0" smtClean="0"/>
              <a:t> заканчивается быстрее, чем в обычных </a:t>
            </a:r>
            <a:r>
              <a:rPr lang="ru-RU" sz="1800" dirty="0" smtClean="0"/>
              <a:t>ручках;</a:t>
            </a:r>
            <a:endParaRPr lang="ru-RU" sz="1800" dirty="0" smtClean="0"/>
          </a:p>
          <a:p>
            <a:pPr lvl="0"/>
            <a:r>
              <a:rPr lang="ru-RU" sz="1800" dirty="0" smtClean="0"/>
              <a:t>Самые дорогие по цене, </a:t>
            </a:r>
            <a:r>
              <a:rPr lang="ru-RU" sz="1800" dirty="0" err="1" smtClean="0"/>
              <a:t>гелевые</a:t>
            </a:r>
            <a:r>
              <a:rPr lang="ru-RU" sz="1800" dirty="0" smtClean="0"/>
              <a:t> и </a:t>
            </a:r>
            <a:r>
              <a:rPr lang="ru-RU" sz="1800" dirty="0" err="1" smtClean="0"/>
              <a:t>ролерные</a:t>
            </a:r>
            <a:r>
              <a:rPr lang="ru-RU" sz="1800" dirty="0" smtClean="0"/>
              <a:t>, дешевые -шариковые ручки;</a:t>
            </a:r>
          </a:p>
          <a:p>
            <a:pPr lvl="0">
              <a:buNone/>
            </a:pPr>
            <a:r>
              <a:rPr lang="ru-RU" sz="2400" dirty="0" smtClean="0"/>
              <a:t>   </a:t>
            </a:r>
          </a:p>
          <a:p>
            <a:pPr lvl="0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</a:t>
            </a:r>
            <a:r>
              <a:rPr lang="ru-RU" sz="2400" dirty="0" smtClean="0"/>
              <a:t>Самые </a:t>
            </a:r>
            <a:r>
              <a:rPr lang="ru-RU" sz="2400" b="1" dirty="0" smtClean="0"/>
              <a:t>экономичные ручки- </a:t>
            </a:r>
            <a:r>
              <a:rPr lang="ru-RU" sz="2400" b="1" dirty="0" smtClean="0"/>
              <a:t>это шариковые:  недорого стоят, пасты хватает надолго, при необходимости можно пасту </a:t>
            </a:r>
            <a:r>
              <a:rPr lang="ru-RU" sz="2400" b="1" dirty="0" smtClean="0"/>
              <a:t>заменить.</a:t>
            </a:r>
            <a:endParaRPr lang="ru-RU" sz="2400" b="1" dirty="0" smtClean="0"/>
          </a:p>
          <a:p>
            <a:pPr lvl="0"/>
            <a:endParaRPr lang="ru-RU" sz="16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980728"/>
            <a:ext cx="7920880" cy="5475008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sz="4000" dirty="0" smtClean="0">
              <a:solidFill>
                <a:srgbClr val="C00000"/>
              </a:solidFill>
            </a:endParaRPr>
          </a:p>
          <a:p>
            <a:pPr lvl="0" algn="ctr">
              <a:buNone/>
            </a:pPr>
            <a:endParaRPr lang="ru-RU" sz="4000" dirty="0" smtClean="0">
              <a:solidFill>
                <a:srgbClr val="C00000"/>
              </a:solidFill>
            </a:endParaRPr>
          </a:p>
          <a:p>
            <a:pPr lvl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БЛАГОДАРЮ ЗА ВНИМАНИЕ!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ручек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6165304"/>
            <a:ext cx="2160240" cy="457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Ручка </a:t>
            </a:r>
            <a:r>
              <a:rPr lang="ru-RU" dirty="0" err="1" smtClean="0">
                <a:solidFill>
                  <a:srgbClr val="C00000"/>
                </a:solidFill>
              </a:rPr>
              <a:t>ролерная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499992" y="3573016"/>
            <a:ext cx="3520440" cy="457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Ручка шариковая автоматическая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2512963" cy="2512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2212335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2952328" cy="2297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Текст 6"/>
          <p:cNvSpPr txBox="1">
            <a:spLocks/>
          </p:cNvSpPr>
          <p:nvPr/>
        </p:nvSpPr>
        <p:spPr>
          <a:xfrm>
            <a:off x="179512" y="3356992"/>
            <a:ext cx="2232248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Ручка премиальная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56992"/>
            <a:ext cx="1526305" cy="205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Текст 6"/>
          <p:cNvSpPr txBox="1">
            <a:spLocks/>
          </p:cNvSpPr>
          <p:nvPr/>
        </p:nvSpPr>
        <p:spPr>
          <a:xfrm>
            <a:off x="2843808" y="5517232"/>
            <a:ext cx="21602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Ручка для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левшей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2033289" cy="2033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Текст 6"/>
          <p:cNvSpPr txBox="1">
            <a:spLocks/>
          </p:cNvSpPr>
          <p:nvPr/>
        </p:nvSpPr>
        <p:spPr>
          <a:xfrm>
            <a:off x="5580112" y="6237312"/>
            <a:ext cx="21602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Ручка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гелевая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4320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Выбор и покупка ручек в магазине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483768" y="6237312"/>
            <a:ext cx="3520440" cy="457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Цена, от чего зависит?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quarter" idx="2"/>
          </p:nvPr>
        </p:nvSpPr>
        <p:spPr>
          <a:xfrm>
            <a:off x="457200" y="620688"/>
            <a:ext cx="3520440" cy="5205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Удобство и красота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sz="quarter" idx="4"/>
          </p:nvPr>
        </p:nvSpPr>
        <p:spPr>
          <a:xfrm>
            <a:off x="4178808" y="692696"/>
            <a:ext cx="4425640" cy="51339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Разнообразие и виды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Администратор\Documents\проектная деятельность семей\семейный проект семьи Волошиных МБДОУ 27\проект Волошинфх фото\WhatsApp Image 2019-12-30 at 15.33.47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62318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Users\Администратор\Documents\проектная деятельность семей\семейный проект семьи Волошиных МБДОУ 27\проект Волошинфх фото\фото для презентации\WhatsApp Image 2019-12-30 at 15.33.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862318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C:\Users\Администратор\Documents\проектная деятельность семей\семейный проект семьи Волошиных МБДОУ 27\проект Волошинфх фото\фото для презентации\WhatsApp Image 2019-12-30 at 15.33.4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24944"/>
            <a:ext cx="2477839" cy="330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Сравнение ручек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3672408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Сортировка по конструкции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777568" cy="513928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6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Сортировка по видам чернил</a:t>
            </a:r>
          </a:p>
          <a:p>
            <a:endParaRPr lang="ru-RU" dirty="0"/>
          </a:p>
        </p:txBody>
      </p:sp>
      <p:pic>
        <p:nvPicPr>
          <p:cNvPr id="5" name="Picture 5" descr="C:\Users\Администратор\Documents\проектная деятельность семей\семейный проект семьи Волошиных МБДОУ 27\проект Волошинфх фото\фото для презентации\WhatsApp Image 2020-01-08 at 10.26.44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6"/>
            <a:ext cx="30861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Users\Администратор\Documents\проектная деятельность семей\семейный проект семьи Волошиных МБДОУ 27\проект Волошинфх фото\фото для презентации\WhatsApp Image 2020-01-08 at 10.26.46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0861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Сравнение конструкции ручек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обычные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автомат</a:t>
            </a:r>
            <a:r>
              <a:rPr lang="ru-RU" sz="2400" dirty="0" smtClean="0">
                <a:solidFill>
                  <a:srgbClr val="C00000"/>
                </a:solidFill>
              </a:rPr>
              <a:t>ические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5" name="Picture 7" descr="C:\Users\Администратор\Documents\проектная деятельность семей\семейный проект семьи Волошиных МБДОУ 27\проект Волошинфх фото\фото для презентации\WhatsApp Image 2020-01-08 at 10.26.51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30861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Администратор\Documents\проектная деятельность семей\семейный проект семьи Волошиных МБДОУ 27\проект Волошинфх фото\WhatsApp Image 2020-01-08 at 10.26.48 (1)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0861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Сравнение следов оставляемых ручкой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653136"/>
            <a:ext cx="2664296" cy="4320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Шариковая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131840" y="5013176"/>
            <a:ext cx="2304256" cy="43204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</a:rPr>
              <a:t>Гелевая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101" name="Picture 5" descr="C:\Users\Администратор\Documents\проектная деятельность семей\семейный проект семьи Волошиных МБДОУ 27\проект Волошинфх фото\WhatsApp Image 2020-01-08 at 10.26.47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80729"/>
            <a:ext cx="2754306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754306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Администратор\Documents\проектная деятельность семей\IMG_0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052736"/>
            <a:ext cx="2520280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6012160" y="5013176"/>
            <a:ext cx="2088232" cy="432048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Ролерная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Расход пасты /геля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949280"/>
            <a:ext cx="3520440" cy="375320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C00000"/>
                </a:solidFill>
              </a:rPr>
              <a:t>Расход геля</a:t>
            </a:r>
            <a:endParaRPr lang="ru-RU" sz="1600" b="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921584" cy="457200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Уровень расхода пасты, геля и чернил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Администратор\Documents\проектная деятельность семей\семейный проект семьи Волошиных МБДОУ 27\проект Волошинфх фото\фото для презентации\WhatsApp Image 2020-01-08 at 10.28.57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528392" cy="4918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C:\Users\Администратор\Documents\проектная деятельность семей\семейный проект семьи Волошиных МБДОУ 27\WhatsApp Image 2020-01-20 at 15.06.20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564396" cy="475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А что внутри?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6165304"/>
            <a:ext cx="3520440" cy="5760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Паста, гель тушь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78808" y="5877272"/>
            <a:ext cx="3520440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C:\Users\Администратор\Documents\проектная деятельность семей\семейный проект семьи Волошиных МБДОУ 27\IMG_06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437250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C:\Users\Администратор\Documents\проектная деятельность семей\семейный проект семьи Волошиных МБДОУ 27\IMG_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1944216" cy="3285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4" descr="C:\Users\Администратор\Documents\проектная деятельность семей\семейный проект семьи Волошиных МБДОУ 27\IMG_0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92696"/>
            <a:ext cx="1872208" cy="3200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 descr="C:\Users\Администратор\Documents\проектная деятельность семей\семейный проект семьи Волошиных МБДОУ 27\IMG_0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3840427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 descr="C:\Users\Администратор\Documents\проектная деятельность семей\семейный проект семьи Волошиных МБДОУ 27\IMG_06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59" y="836712"/>
            <a:ext cx="433053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Какая ручка экономичнее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7239004" cy="544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2016224"/>
                <a:gridCol w="2304256"/>
                <a:gridCol w="2116092"/>
              </a:tblGrid>
              <a:tr h="41688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 vert="vert27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шариковая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гелевая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ролерная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</a:tr>
              <a:tr h="10622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 vert="vert27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170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190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</a:tr>
              <a:tr h="15419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 чернил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 vert="vert27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++++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+++++++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</a:tr>
              <a:tr h="20216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Сколько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раз  можно использовать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 vert="vert27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111111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7992" marR="18799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239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ИССЛЕДОВАТЕЛЬСКИЙ  проект  семьи Волошиных «Какая ручка самая экономичная»</vt:lpstr>
      <vt:lpstr>Виды ручек</vt:lpstr>
      <vt:lpstr>Выбор и покупка ручек в магазине</vt:lpstr>
      <vt:lpstr>Сравнение ручек </vt:lpstr>
      <vt:lpstr>Сравнение конструкции ручек</vt:lpstr>
      <vt:lpstr>Сравнение следов оставляемых ручкой</vt:lpstr>
      <vt:lpstr>Расход пасты /геля</vt:lpstr>
      <vt:lpstr>А что внутри?</vt:lpstr>
      <vt:lpstr>Какая ручка экономичнее</vt:lpstr>
      <vt:lpstr>Какая ручка экономичнее</vt:lpstr>
      <vt:lpstr> исследование: Какой из шариковых  ручек  удобнее писать </vt:lpstr>
      <vt:lpstr>Представление проекта детям старших групп</vt:lpstr>
      <vt:lpstr>Результат</vt:lpstr>
      <vt:lpstr>Слайд 14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проект «Свойства соды и уксуса»</dc:title>
  <dc:creator>DNA7 X86</dc:creator>
  <cp:lastModifiedBy>DNA7 X86</cp:lastModifiedBy>
  <cp:revision>149</cp:revision>
  <dcterms:created xsi:type="dcterms:W3CDTF">2015-01-30T06:28:32Z</dcterms:created>
  <dcterms:modified xsi:type="dcterms:W3CDTF">2020-03-11T14:25:39Z</dcterms:modified>
</cp:coreProperties>
</file>